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714" r:id="rId5"/>
    <p:sldMasterId id="2147483813" r:id="rId6"/>
  </p:sldMasterIdLst>
  <p:notesMasterIdLst>
    <p:notesMasterId r:id="rId44"/>
  </p:notesMasterIdLst>
  <p:sldIdLst>
    <p:sldId id="3124" r:id="rId7"/>
    <p:sldId id="3123" r:id="rId8"/>
    <p:sldId id="2147483324" r:id="rId9"/>
    <p:sldId id="2147483336" r:id="rId10"/>
    <p:sldId id="2147483322" r:id="rId11"/>
    <p:sldId id="2147483326" r:id="rId12"/>
    <p:sldId id="2147483327" r:id="rId13"/>
    <p:sldId id="2147483328" r:id="rId14"/>
    <p:sldId id="2147483329" r:id="rId15"/>
    <p:sldId id="2147483330" r:id="rId16"/>
    <p:sldId id="2147483331" r:id="rId17"/>
    <p:sldId id="2147483332" r:id="rId18"/>
    <p:sldId id="2147483333" r:id="rId19"/>
    <p:sldId id="2147483334" r:id="rId20"/>
    <p:sldId id="2147483335" r:id="rId21"/>
    <p:sldId id="3125" r:id="rId22"/>
    <p:sldId id="256" r:id="rId23"/>
    <p:sldId id="257" r:id="rId24"/>
    <p:sldId id="2147483325" r:id="rId25"/>
    <p:sldId id="259" r:id="rId26"/>
    <p:sldId id="260" r:id="rId27"/>
    <p:sldId id="261" r:id="rId28"/>
    <p:sldId id="262" r:id="rId29"/>
    <p:sldId id="263" r:id="rId30"/>
    <p:sldId id="264" r:id="rId31"/>
    <p:sldId id="265" r:id="rId32"/>
    <p:sldId id="266" r:id="rId33"/>
    <p:sldId id="267" r:id="rId34"/>
    <p:sldId id="268" r:id="rId35"/>
    <p:sldId id="269" r:id="rId36"/>
    <p:sldId id="270" r:id="rId37"/>
    <p:sldId id="271" r:id="rId38"/>
    <p:sldId id="272" r:id="rId39"/>
    <p:sldId id="273" r:id="rId40"/>
    <p:sldId id="274" r:id="rId41"/>
    <p:sldId id="2147483319" r:id="rId42"/>
    <p:sldId id="2147483320" r:id="rId43"/>
  </p:sldIdLst>
  <p:sldSz cx="18288000" cy="10287000"/>
  <p:notesSz cx="6858000" cy="9144000"/>
  <p:embeddedFontLst>
    <p:embeddedFont>
      <p:font typeface="Canva Sans" panose="020B0604020202020204" charset="0"/>
      <p:regular r:id="rId45"/>
    </p:embeddedFont>
    <p:embeddedFont>
      <p:font typeface="Canva Sans Bold" panose="020B0604020202020204" charset="0"/>
      <p:regular r:id="rId46"/>
    </p:embeddedFont>
    <p:embeddedFont>
      <p:font typeface="DM Sans" panose="020B0604020202020204" charset="0"/>
      <p:regular r:id="rId47"/>
      <p:bold r:id="rId48"/>
      <p:italic r:id="rId49"/>
      <p:boldItalic r:id="rId50"/>
    </p:embeddedFont>
    <p:embeddedFont>
      <p:font typeface="DM Sans Bold" panose="020B0604020202020204" charset="0"/>
      <p:regular r:id="rId51"/>
    </p:embeddedFont>
    <p:embeddedFont>
      <p:font typeface="Merriweather Sans" panose="020B0604020202020204" charset="0"/>
      <p:regular r:id="rId52"/>
      <p:bold r:id="rId53"/>
      <p:italic r:id="rId54"/>
      <p:boldItalic r:id="rId55"/>
    </p:embeddedFont>
    <p:embeddedFont>
      <p:font typeface="Merriweather Sans Bold" panose="020B0604020202020204" charset="0"/>
      <p:regular r:id="rId56"/>
    </p:embeddedFont>
    <p:embeddedFont>
      <p:font typeface="Open Sauce Bold" panose="020B0604020202020204" charset="0"/>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90A43F-356B-78E9-8B61-55C26F23443E}" v="7" dt="2026-10-07T08:10:33.542"/>
    <p1510:client id="{948FB99A-AAE0-4383-B543-044C537B91E1}" v="27" dt="2026-10-07T08:42:59.3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2.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0.fntdata"/><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Paul Judson" userId="S::jp@nowmore.eu::9ac70dde-29e6-46e9-af14-6d9ddf3458cd" providerId="AD" clId="Web-{6790A43F-356B-78E9-8B61-55C26F23443E}"/>
    <pc:docChg chg="modSld">
      <pc:chgData name="Jean-Paul Judson" userId="S::jp@nowmore.eu::9ac70dde-29e6-46e9-af14-6d9ddf3458cd" providerId="AD" clId="Web-{6790A43F-356B-78E9-8B61-55C26F23443E}" dt="2026-10-07T08:10:32.402" v="2" actId="20577"/>
      <pc:docMkLst>
        <pc:docMk/>
      </pc:docMkLst>
      <pc:sldChg chg="modSp">
        <pc:chgData name="Jean-Paul Judson" userId="S::jp@nowmore.eu::9ac70dde-29e6-46e9-af14-6d9ddf3458cd" providerId="AD" clId="Web-{6790A43F-356B-78E9-8B61-55C26F23443E}" dt="2026-10-07T08:10:32.402" v="2" actId="20577"/>
        <pc:sldMkLst>
          <pc:docMk/>
          <pc:sldMk cId="1895033860" sldId="2147483326"/>
        </pc:sldMkLst>
        <pc:spChg chg="mod">
          <ac:chgData name="Jean-Paul Judson" userId="S::jp@nowmore.eu::9ac70dde-29e6-46e9-af14-6d9ddf3458cd" providerId="AD" clId="Web-{6790A43F-356B-78E9-8B61-55C26F23443E}" dt="2026-10-07T08:10:32.402" v="2" actId="20577"/>
          <ac:spMkLst>
            <pc:docMk/>
            <pc:sldMk cId="1895033860" sldId="2147483326"/>
            <ac:spMk id="3" creationId="{C7B0965F-5B28-4C86-B895-C09A5BB4AA05}"/>
          </ac:spMkLst>
        </pc:spChg>
      </pc:sldChg>
      <pc:sldChg chg="modSp">
        <pc:chgData name="Jean-Paul Judson" userId="S::jp@nowmore.eu::9ac70dde-29e6-46e9-af14-6d9ddf3458cd" providerId="AD" clId="Web-{6790A43F-356B-78E9-8B61-55C26F23443E}" dt="2026-10-07T07:53:03.728" v="0" actId="20577"/>
        <pc:sldMkLst>
          <pc:docMk/>
          <pc:sldMk cId="746540061" sldId="2147483335"/>
        </pc:sldMkLst>
        <pc:spChg chg="mod">
          <ac:chgData name="Jean-Paul Judson" userId="S::jp@nowmore.eu::9ac70dde-29e6-46e9-af14-6d9ddf3458cd" providerId="AD" clId="Web-{6790A43F-356B-78E9-8B61-55C26F23443E}" dt="2026-10-07T07:53:03.728" v="0" actId="20577"/>
          <ac:spMkLst>
            <pc:docMk/>
            <pc:sldMk cId="746540061" sldId="2147483335"/>
            <ac:spMk id="3" creationId="{575EA01C-EF52-7BF1-85E2-DC5346160B17}"/>
          </ac:spMkLst>
        </pc:spChg>
      </pc:sldChg>
    </pc:docChg>
  </pc:docChgLst>
  <pc:docChgLst>
    <pc:chgData name="Vanya Neycheva" userId="709a9054-30ca-42b1-97fd-d8765648f8a8" providerId="ADAL" clId="{E42AC6D8-7D3B-4F85-B5A9-A6809D6AB6B4}"/>
    <pc:docChg chg="undo custSel addSld delSld modSld sldOrd delMainMaster">
      <pc:chgData name="Vanya Neycheva" userId="709a9054-30ca-42b1-97fd-d8765648f8a8" providerId="ADAL" clId="{E42AC6D8-7D3B-4F85-B5A9-A6809D6AB6B4}" dt="2026-10-07T08:42:59.322" v="470" actId="14100"/>
      <pc:docMkLst>
        <pc:docMk/>
      </pc:docMkLst>
      <pc:sldChg chg="add">
        <pc:chgData name="Vanya Neycheva" userId="709a9054-30ca-42b1-97fd-d8765648f8a8" providerId="ADAL" clId="{E42AC6D8-7D3B-4F85-B5A9-A6809D6AB6B4}" dt="2026-10-07T06:45:42.315" v="370"/>
        <pc:sldMkLst>
          <pc:docMk/>
          <pc:sldMk cId="0" sldId="256"/>
        </pc:sldMkLst>
      </pc:sldChg>
      <pc:sldChg chg="add">
        <pc:chgData name="Vanya Neycheva" userId="709a9054-30ca-42b1-97fd-d8765648f8a8" providerId="ADAL" clId="{E42AC6D8-7D3B-4F85-B5A9-A6809D6AB6B4}" dt="2026-10-07T06:45:42.315" v="370"/>
        <pc:sldMkLst>
          <pc:docMk/>
          <pc:sldMk cId="0" sldId="257"/>
        </pc:sldMkLst>
      </pc:sldChg>
      <pc:sldChg chg="modSp del mod">
        <pc:chgData name="Vanya Neycheva" userId="709a9054-30ca-42b1-97fd-d8765648f8a8" providerId="ADAL" clId="{E42AC6D8-7D3B-4F85-B5A9-A6809D6AB6B4}" dt="2026-10-07T08:34:13.713" v="459" actId="47"/>
        <pc:sldMkLst>
          <pc:docMk/>
          <pc:sldMk cId="0" sldId="258"/>
        </pc:sldMkLst>
        <pc:spChg chg="mod">
          <ac:chgData name="Vanya Neycheva" userId="709a9054-30ca-42b1-97fd-d8765648f8a8" providerId="ADAL" clId="{E42AC6D8-7D3B-4F85-B5A9-A6809D6AB6B4}" dt="2026-10-07T07:18:19.409" v="444" actId="20577"/>
          <ac:spMkLst>
            <pc:docMk/>
            <pc:sldMk cId="0" sldId="258"/>
            <ac:spMk id="14" creationId="{00000000-0000-0000-0000-000000000000}"/>
          </ac:spMkLst>
        </pc:spChg>
      </pc:sldChg>
      <pc:sldChg chg="modSp add mod">
        <pc:chgData name="Vanya Neycheva" userId="709a9054-30ca-42b1-97fd-d8765648f8a8" providerId="ADAL" clId="{E42AC6D8-7D3B-4F85-B5A9-A6809D6AB6B4}" dt="2026-10-07T08:40:58.777" v="469" actId="1076"/>
        <pc:sldMkLst>
          <pc:docMk/>
          <pc:sldMk cId="0" sldId="259"/>
        </pc:sldMkLst>
        <pc:spChg chg="mod">
          <ac:chgData name="Vanya Neycheva" userId="709a9054-30ca-42b1-97fd-d8765648f8a8" providerId="ADAL" clId="{E42AC6D8-7D3B-4F85-B5A9-A6809D6AB6B4}" dt="2026-10-07T08:38:38.051" v="466" actId="1076"/>
          <ac:spMkLst>
            <pc:docMk/>
            <pc:sldMk cId="0" sldId="259"/>
            <ac:spMk id="84" creationId="{00000000-0000-0000-0000-000000000000}"/>
          </ac:spMkLst>
        </pc:spChg>
        <pc:spChg chg="mod">
          <ac:chgData name="Vanya Neycheva" userId="709a9054-30ca-42b1-97fd-d8765648f8a8" providerId="ADAL" clId="{E42AC6D8-7D3B-4F85-B5A9-A6809D6AB6B4}" dt="2026-10-07T08:40:31.954" v="468" actId="1076"/>
          <ac:spMkLst>
            <pc:docMk/>
            <pc:sldMk cId="0" sldId="259"/>
            <ac:spMk id="97" creationId="{00000000-0000-0000-0000-000000000000}"/>
          </ac:spMkLst>
        </pc:spChg>
        <pc:spChg chg="mod">
          <ac:chgData name="Vanya Neycheva" userId="709a9054-30ca-42b1-97fd-d8765648f8a8" providerId="ADAL" clId="{E42AC6D8-7D3B-4F85-B5A9-A6809D6AB6B4}" dt="2026-10-07T08:40:58.777" v="469" actId="1076"/>
          <ac:spMkLst>
            <pc:docMk/>
            <pc:sldMk cId="0" sldId="259"/>
            <ac:spMk id="100" creationId="{00000000-0000-0000-0000-000000000000}"/>
          </ac:spMkLst>
        </pc:spChg>
        <pc:grpChg chg="mod">
          <ac:chgData name="Vanya Neycheva" userId="709a9054-30ca-42b1-97fd-d8765648f8a8" providerId="ADAL" clId="{E42AC6D8-7D3B-4F85-B5A9-A6809D6AB6B4}" dt="2026-10-07T06:45:57.122" v="372" actId="14100"/>
          <ac:grpSpMkLst>
            <pc:docMk/>
            <pc:sldMk cId="0" sldId="259"/>
            <ac:grpSpMk id="3" creationId="{00000000-0000-0000-0000-000000000000}"/>
          </ac:grpSpMkLst>
        </pc:grpChg>
        <pc:grpChg chg="mod">
          <ac:chgData name="Vanya Neycheva" userId="709a9054-30ca-42b1-97fd-d8765648f8a8" providerId="ADAL" clId="{E42AC6D8-7D3B-4F85-B5A9-A6809D6AB6B4}" dt="2026-10-07T08:40:25.128" v="467" actId="1076"/>
          <ac:grpSpMkLst>
            <pc:docMk/>
            <pc:sldMk cId="0" sldId="259"/>
            <ac:grpSpMk id="30" creationId="{00000000-0000-0000-0000-000000000000}"/>
          </ac:grpSpMkLst>
        </pc:grpChg>
      </pc:sldChg>
      <pc:sldChg chg="add">
        <pc:chgData name="Vanya Neycheva" userId="709a9054-30ca-42b1-97fd-d8765648f8a8" providerId="ADAL" clId="{E42AC6D8-7D3B-4F85-B5A9-A6809D6AB6B4}" dt="2026-10-07T06:45:42.315" v="370"/>
        <pc:sldMkLst>
          <pc:docMk/>
          <pc:sldMk cId="0" sldId="260"/>
        </pc:sldMkLst>
      </pc:sldChg>
      <pc:sldChg chg="modSp add mod">
        <pc:chgData name="Vanya Neycheva" userId="709a9054-30ca-42b1-97fd-d8765648f8a8" providerId="ADAL" clId="{E42AC6D8-7D3B-4F85-B5A9-A6809D6AB6B4}" dt="2026-10-07T08:42:59.322" v="470" actId="14100"/>
        <pc:sldMkLst>
          <pc:docMk/>
          <pc:sldMk cId="0" sldId="261"/>
        </pc:sldMkLst>
        <pc:spChg chg="mod">
          <ac:chgData name="Vanya Neycheva" userId="709a9054-30ca-42b1-97fd-d8765648f8a8" providerId="ADAL" clId="{E42AC6D8-7D3B-4F85-B5A9-A6809D6AB6B4}" dt="2026-10-07T08:42:59.322" v="470" actId="14100"/>
          <ac:spMkLst>
            <pc:docMk/>
            <pc:sldMk cId="0" sldId="261"/>
            <ac:spMk id="6" creationId="{00000000-0000-0000-0000-000000000000}"/>
          </ac:spMkLst>
        </pc:spChg>
      </pc:sldChg>
      <pc:sldChg chg="add">
        <pc:chgData name="Vanya Neycheva" userId="709a9054-30ca-42b1-97fd-d8765648f8a8" providerId="ADAL" clId="{E42AC6D8-7D3B-4F85-B5A9-A6809D6AB6B4}" dt="2026-10-07T06:45:42.315" v="370"/>
        <pc:sldMkLst>
          <pc:docMk/>
          <pc:sldMk cId="0" sldId="262"/>
        </pc:sldMkLst>
      </pc:sldChg>
      <pc:sldChg chg="add">
        <pc:chgData name="Vanya Neycheva" userId="709a9054-30ca-42b1-97fd-d8765648f8a8" providerId="ADAL" clId="{E42AC6D8-7D3B-4F85-B5A9-A6809D6AB6B4}" dt="2026-10-07T06:45:42.315" v="370"/>
        <pc:sldMkLst>
          <pc:docMk/>
          <pc:sldMk cId="0" sldId="263"/>
        </pc:sldMkLst>
      </pc:sldChg>
      <pc:sldChg chg="add">
        <pc:chgData name="Vanya Neycheva" userId="709a9054-30ca-42b1-97fd-d8765648f8a8" providerId="ADAL" clId="{E42AC6D8-7D3B-4F85-B5A9-A6809D6AB6B4}" dt="2026-10-07T06:45:42.315" v="370"/>
        <pc:sldMkLst>
          <pc:docMk/>
          <pc:sldMk cId="0" sldId="264"/>
        </pc:sldMkLst>
      </pc:sldChg>
      <pc:sldChg chg="add">
        <pc:chgData name="Vanya Neycheva" userId="709a9054-30ca-42b1-97fd-d8765648f8a8" providerId="ADAL" clId="{E42AC6D8-7D3B-4F85-B5A9-A6809D6AB6B4}" dt="2026-10-07T06:45:42.315" v="370"/>
        <pc:sldMkLst>
          <pc:docMk/>
          <pc:sldMk cId="0" sldId="265"/>
        </pc:sldMkLst>
      </pc:sldChg>
      <pc:sldChg chg="modSp add mod">
        <pc:chgData name="Vanya Neycheva" userId="709a9054-30ca-42b1-97fd-d8765648f8a8" providerId="ADAL" clId="{E42AC6D8-7D3B-4F85-B5A9-A6809D6AB6B4}" dt="2026-10-07T07:01:59.248" v="391" actId="20577"/>
        <pc:sldMkLst>
          <pc:docMk/>
          <pc:sldMk cId="0" sldId="266"/>
        </pc:sldMkLst>
        <pc:spChg chg="mod">
          <ac:chgData name="Vanya Neycheva" userId="709a9054-30ca-42b1-97fd-d8765648f8a8" providerId="ADAL" clId="{E42AC6D8-7D3B-4F85-B5A9-A6809D6AB6B4}" dt="2026-10-07T07:01:59.248" v="391" actId="20577"/>
          <ac:spMkLst>
            <pc:docMk/>
            <pc:sldMk cId="0" sldId="266"/>
            <ac:spMk id="10" creationId="{00000000-0000-0000-0000-000000000000}"/>
          </ac:spMkLst>
        </pc:spChg>
      </pc:sldChg>
      <pc:sldChg chg="add">
        <pc:chgData name="Vanya Neycheva" userId="709a9054-30ca-42b1-97fd-d8765648f8a8" providerId="ADAL" clId="{E42AC6D8-7D3B-4F85-B5A9-A6809D6AB6B4}" dt="2026-10-07T06:45:42.315" v="370"/>
        <pc:sldMkLst>
          <pc:docMk/>
          <pc:sldMk cId="0" sldId="267"/>
        </pc:sldMkLst>
      </pc:sldChg>
      <pc:sldChg chg="add">
        <pc:chgData name="Vanya Neycheva" userId="709a9054-30ca-42b1-97fd-d8765648f8a8" providerId="ADAL" clId="{E42AC6D8-7D3B-4F85-B5A9-A6809D6AB6B4}" dt="2026-10-07T06:45:42.315" v="370"/>
        <pc:sldMkLst>
          <pc:docMk/>
          <pc:sldMk cId="0" sldId="268"/>
        </pc:sldMkLst>
      </pc:sldChg>
      <pc:sldChg chg="add">
        <pc:chgData name="Vanya Neycheva" userId="709a9054-30ca-42b1-97fd-d8765648f8a8" providerId="ADAL" clId="{E42AC6D8-7D3B-4F85-B5A9-A6809D6AB6B4}" dt="2026-10-07T06:45:42.315" v="370"/>
        <pc:sldMkLst>
          <pc:docMk/>
          <pc:sldMk cId="0" sldId="269"/>
        </pc:sldMkLst>
      </pc:sldChg>
      <pc:sldChg chg="add">
        <pc:chgData name="Vanya Neycheva" userId="709a9054-30ca-42b1-97fd-d8765648f8a8" providerId="ADAL" clId="{E42AC6D8-7D3B-4F85-B5A9-A6809D6AB6B4}" dt="2026-10-07T06:45:42.315" v="370"/>
        <pc:sldMkLst>
          <pc:docMk/>
          <pc:sldMk cId="0" sldId="270"/>
        </pc:sldMkLst>
      </pc:sldChg>
      <pc:sldChg chg="add">
        <pc:chgData name="Vanya Neycheva" userId="709a9054-30ca-42b1-97fd-d8765648f8a8" providerId="ADAL" clId="{E42AC6D8-7D3B-4F85-B5A9-A6809D6AB6B4}" dt="2026-10-07T06:45:42.315" v="370"/>
        <pc:sldMkLst>
          <pc:docMk/>
          <pc:sldMk cId="0" sldId="271"/>
        </pc:sldMkLst>
      </pc:sldChg>
      <pc:sldChg chg="add">
        <pc:chgData name="Vanya Neycheva" userId="709a9054-30ca-42b1-97fd-d8765648f8a8" providerId="ADAL" clId="{E42AC6D8-7D3B-4F85-B5A9-A6809D6AB6B4}" dt="2026-10-07T06:45:42.315" v="370"/>
        <pc:sldMkLst>
          <pc:docMk/>
          <pc:sldMk cId="0" sldId="272"/>
        </pc:sldMkLst>
      </pc:sldChg>
      <pc:sldChg chg="add">
        <pc:chgData name="Vanya Neycheva" userId="709a9054-30ca-42b1-97fd-d8765648f8a8" providerId="ADAL" clId="{E42AC6D8-7D3B-4F85-B5A9-A6809D6AB6B4}" dt="2026-10-07T06:45:42.315" v="370"/>
        <pc:sldMkLst>
          <pc:docMk/>
          <pc:sldMk cId="0" sldId="273"/>
        </pc:sldMkLst>
      </pc:sldChg>
      <pc:sldChg chg="add">
        <pc:chgData name="Vanya Neycheva" userId="709a9054-30ca-42b1-97fd-d8765648f8a8" providerId="ADAL" clId="{E42AC6D8-7D3B-4F85-B5A9-A6809D6AB6B4}" dt="2026-10-07T06:45:42.315" v="370"/>
        <pc:sldMkLst>
          <pc:docMk/>
          <pc:sldMk cId="0" sldId="274"/>
        </pc:sldMkLst>
      </pc:sldChg>
      <pc:sldChg chg="del">
        <pc:chgData name="Vanya Neycheva" userId="709a9054-30ca-42b1-97fd-d8765648f8a8" providerId="ADAL" clId="{E42AC6D8-7D3B-4F85-B5A9-A6809D6AB6B4}" dt="2026-10-07T06:44:53.679" v="369" actId="47"/>
        <pc:sldMkLst>
          <pc:docMk/>
          <pc:sldMk cId="3969575615" sldId="281"/>
        </pc:sldMkLst>
      </pc:sldChg>
      <pc:sldChg chg="del">
        <pc:chgData name="Vanya Neycheva" userId="709a9054-30ca-42b1-97fd-d8765648f8a8" providerId="ADAL" clId="{E42AC6D8-7D3B-4F85-B5A9-A6809D6AB6B4}" dt="2026-10-07T06:44:53.679" v="369" actId="47"/>
        <pc:sldMkLst>
          <pc:docMk/>
          <pc:sldMk cId="1367452011" sldId="290"/>
        </pc:sldMkLst>
      </pc:sldChg>
      <pc:sldChg chg="del">
        <pc:chgData name="Vanya Neycheva" userId="709a9054-30ca-42b1-97fd-d8765648f8a8" providerId="ADAL" clId="{E42AC6D8-7D3B-4F85-B5A9-A6809D6AB6B4}" dt="2026-10-07T06:44:31.798" v="367" actId="47"/>
        <pc:sldMkLst>
          <pc:docMk/>
          <pc:sldMk cId="3976262642" sldId="292"/>
        </pc:sldMkLst>
      </pc:sldChg>
      <pc:sldChg chg="del">
        <pc:chgData name="Vanya Neycheva" userId="709a9054-30ca-42b1-97fd-d8765648f8a8" providerId="ADAL" clId="{E42AC6D8-7D3B-4F85-B5A9-A6809D6AB6B4}" dt="2026-10-07T06:44:53.679" v="369" actId="47"/>
        <pc:sldMkLst>
          <pc:docMk/>
          <pc:sldMk cId="2443947304" sldId="294"/>
        </pc:sldMkLst>
      </pc:sldChg>
      <pc:sldChg chg="del">
        <pc:chgData name="Vanya Neycheva" userId="709a9054-30ca-42b1-97fd-d8765648f8a8" providerId="ADAL" clId="{E42AC6D8-7D3B-4F85-B5A9-A6809D6AB6B4}" dt="2026-10-07T06:44:53.679" v="369" actId="47"/>
        <pc:sldMkLst>
          <pc:docMk/>
          <pc:sldMk cId="951614307" sldId="295"/>
        </pc:sldMkLst>
      </pc:sldChg>
      <pc:sldChg chg="del">
        <pc:chgData name="Vanya Neycheva" userId="709a9054-30ca-42b1-97fd-d8765648f8a8" providerId="ADAL" clId="{E42AC6D8-7D3B-4F85-B5A9-A6809D6AB6B4}" dt="2026-10-07T06:44:53.679" v="369" actId="47"/>
        <pc:sldMkLst>
          <pc:docMk/>
          <pc:sldMk cId="1142849079" sldId="296"/>
        </pc:sldMkLst>
      </pc:sldChg>
      <pc:sldChg chg="del">
        <pc:chgData name="Vanya Neycheva" userId="709a9054-30ca-42b1-97fd-d8765648f8a8" providerId="ADAL" clId="{E42AC6D8-7D3B-4F85-B5A9-A6809D6AB6B4}" dt="2026-10-07T06:44:53.679" v="369" actId="47"/>
        <pc:sldMkLst>
          <pc:docMk/>
          <pc:sldMk cId="1352837485" sldId="297"/>
        </pc:sldMkLst>
      </pc:sldChg>
      <pc:sldChg chg="del">
        <pc:chgData name="Vanya Neycheva" userId="709a9054-30ca-42b1-97fd-d8765648f8a8" providerId="ADAL" clId="{E42AC6D8-7D3B-4F85-B5A9-A6809D6AB6B4}" dt="2026-10-07T06:44:53.679" v="369" actId="47"/>
        <pc:sldMkLst>
          <pc:docMk/>
          <pc:sldMk cId="2261909803" sldId="298"/>
        </pc:sldMkLst>
      </pc:sldChg>
      <pc:sldChg chg="del">
        <pc:chgData name="Vanya Neycheva" userId="709a9054-30ca-42b1-97fd-d8765648f8a8" providerId="ADAL" clId="{E42AC6D8-7D3B-4F85-B5A9-A6809D6AB6B4}" dt="2026-10-07T06:44:53.679" v="369" actId="47"/>
        <pc:sldMkLst>
          <pc:docMk/>
          <pc:sldMk cId="3881465762" sldId="299"/>
        </pc:sldMkLst>
      </pc:sldChg>
      <pc:sldChg chg="del">
        <pc:chgData name="Vanya Neycheva" userId="709a9054-30ca-42b1-97fd-d8765648f8a8" providerId="ADAL" clId="{E42AC6D8-7D3B-4F85-B5A9-A6809D6AB6B4}" dt="2026-10-07T06:44:53.679" v="369" actId="47"/>
        <pc:sldMkLst>
          <pc:docMk/>
          <pc:sldMk cId="3569661205" sldId="300"/>
        </pc:sldMkLst>
      </pc:sldChg>
      <pc:sldChg chg="del">
        <pc:chgData name="Vanya Neycheva" userId="709a9054-30ca-42b1-97fd-d8765648f8a8" providerId="ADAL" clId="{E42AC6D8-7D3B-4F85-B5A9-A6809D6AB6B4}" dt="2026-10-07T06:44:53.679" v="369" actId="47"/>
        <pc:sldMkLst>
          <pc:docMk/>
          <pc:sldMk cId="1005677970" sldId="301"/>
        </pc:sldMkLst>
      </pc:sldChg>
      <pc:sldChg chg="del">
        <pc:chgData name="Vanya Neycheva" userId="709a9054-30ca-42b1-97fd-d8765648f8a8" providerId="ADAL" clId="{E42AC6D8-7D3B-4F85-B5A9-A6809D6AB6B4}" dt="2026-10-07T06:44:53.679" v="369" actId="47"/>
        <pc:sldMkLst>
          <pc:docMk/>
          <pc:sldMk cId="660944246" sldId="303"/>
        </pc:sldMkLst>
      </pc:sldChg>
      <pc:sldChg chg="del">
        <pc:chgData name="Vanya Neycheva" userId="709a9054-30ca-42b1-97fd-d8765648f8a8" providerId="ADAL" clId="{E42AC6D8-7D3B-4F85-B5A9-A6809D6AB6B4}" dt="2026-10-07T06:44:53.679" v="369" actId="47"/>
        <pc:sldMkLst>
          <pc:docMk/>
          <pc:sldMk cId="3795740173" sldId="304"/>
        </pc:sldMkLst>
      </pc:sldChg>
      <pc:sldChg chg="del">
        <pc:chgData name="Vanya Neycheva" userId="709a9054-30ca-42b1-97fd-d8765648f8a8" providerId="ADAL" clId="{E42AC6D8-7D3B-4F85-B5A9-A6809D6AB6B4}" dt="2026-10-07T06:44:53.679" v="369" actId="47"/>
        <pc:sldMkLst>
          <pc:docMk/>
          <pc:sldMk cId="343473466" sldId="305"/>
        </pc:sldMkLst>
      </pc:sldChg>
      <pc:sldChg chg="del">
        <pc:chgData name="Vanya Neycheva" userId="709a9054-30ca-42b1-97fd-d8765648f8a8" providerId="ADAL" clId="{E42AC6D8-7D3B-4F85-B5A9-A6809D6AB6B4}" dt="2026-10-07T06:44:53.679" v="369" actId="47"/>
        <pc:sldMkLst>
          <pc:docMk/>
          <pc:sldMk cId="1112039203" sldId="306"/>
        </pc:sldMkLst>
      </pc:sldChg>
      <pc:sldChg chg="del">
        <pc:chgData name="Vanya Neycheva" userId="709a9054-30ca-42b1-97fd-d8765648f8a8" providerId="ADAL" clId="{E42AC6D8-7D3B-4F85-B5A9-A6809D6AB6B4}" dt="2026-10-07T06:44:53.679" v="369" actId="47"/>
        <pc:sldMkLst>
          <pc:docMk/>
          <pc:sldMk cId="3091240046" sldId="307"/>
        </pc:sldMkLst>
      </pc:sldChg>
      <pc:sldChg chg="del">
        <pc:chgData name="Vanya Neycheva" userId="709a9054-30ca-42b1-97fd-d8765648f8a8" providerId="ADAL" clId="{E42AC6D8-7D3B-4F85-B5A9-A6809D6AB6B4}" dt="2026-10-07T06:44:53.679" v="369" actId="47"/>
        <pc:sldMkLst>
          <pc:docMk/>
          <pc:sldMk cId="664708824" sldId="308"/>
        </pc:sldMkLst>
      </pc:sldChg>
      <pc:sldChg chg="del">
        <pc:chgData name="Vanya Neycheva" userId="709a9054-30ca-42b1-97fd-d8765648f8a8" providerId="ADAL" clId="{E42AC6D8-7D3B-4F85-B5A9-A6809D6AB6B4}" dt="2026-10-07T06:44:53.679" v="369" actId="47"/>
        <pc:sldMkLst>
          <pc:docMk/>
          <pc:sldMk cId="409084532" sldId="309"/>
        </pc:sldMkLst>
      </pc:sldChg>
      <pc:sldChg chg="del">
        <pc:chgData name="Vanya Neycheva" userId="709a9054-30ca-42b1-97fd-d8765648f8a8" providerId="ADAL" clId="{E42AC6D8-7D3B-4F85-B5A9-A6809D6AB6B4}" dt="2026-10-07T07:14:20.018" v="395" actId="47"/>
        <pc:sldMkLst>
          <pc:docMk/>
          <pc:sldMk cId="0" sldId="341"/>
        </pc:sldMkLst>
      </pc:sldChg>
      <pc:sldChg chg="del">
        <pc:chgData name="Vanya Neycheva" userId="709a9054-30ca-42b1-97fd-d8765648f8a8" providerId="ADAL" clId="{E42AC6D8-7D3B-4F85-B5A9-A6809D6AB6B4}" dt="2026-10-07T07:14:20.018" v="395" actId="47"/>
        <pc:sldMkLst>
          <pc:docMk/>
          <pc:sldMk cId="60004348" sldId="940"/>
        </pc:sldMkLst>
      </pc:sldChg>
      <pc:sldChg chg="del">
        <pc:chgData name="Vanya Neycheva" userId="709a9054-30ca-42b1-97fd-d8765648f8a8" providerId="ADAL" clId="{E42AC6D8-7D3B-4F85-B5A9-A6809D6AB6B4}" dt="2026-10-07T07:14:20.018" v="395" actId="47"/>
        <pc:sldMkLst>
          <pc:docMk/>
          <pc:sldMk cId="975880741" sldId="1105"/>
        </pc:sldMkLst>
      </pc:sldChg>
      <pc:sldChg chg="del">
        <pc:chgData name="Vanya Neycheva" userId="709a9054-30ca-42b1-97fd-d8765648f8a8" providerId="ADAL" clId="{E42AC6D8-7D3B-4F85-B5A9-A6809D6AB6B4}" dt="2026-10-07T07:14:20.018" v="395" actId="47"/>
        <pc:sldMkLst>
          <pc:docMk/>
          <pc:sldMk cId="1767942064" sldId="1114"/>
        </pc:sldMkLst>
      </pc:sldChg>
      <pc:sldChg chg="del">
        <pc:chgData name="Vanya Neycheva" userId="709a9054-30ca-42b1-97fd-d8765648f8a8" providerId="ADAL" clId="{E42AC6D8-7D3B-4F85-B5A9-A6809D6AB6B4}" dt="2026-10-07T07:14:20.018" v="395" actId="47"/>
        <pc:sldMkLst>
          <pc:docMk/>
          <pc:sldMk cId="1246553378" sldId="1123"/>
        </pc:sldMkLst>
      </pc:sldChg>
      <pc:sldChg chg="del">
        <pc:chgData name="Vanya Neycheva" userId="709a9054-30ca-42b1-97fd-d8765648f8a8" providerId="ADAL" clId="{E42AC6D8-7D3B-4F85-B5A9-A6809D6AB6B4}" dt="2026-10-07T07:14:20.018" v="395" actId="47"/>
        <pc:sldMkLst>
          <pc:docMk/>
          <pc:sldMk cId="1723401157" sldId="1124"/>
        </pc:sldMkLst>
      </pc:sldChg>
      <pc:sldChg chg="del">
        <pc:chgData name="Vanya Neycheva" userId="709a9054-30ca-42b1-97fd-d8765648f8a8" providerId="ADAL" clId="{E42AC6D8-7D3B-4F85-B5A9-A6809D6AB6B4}" dt="2026-10-07T07:14:20.018" v="395" actId="47"/>
        <pc:sldMkLst>
          <pc:docMk/>
          <pc:sldMk cId="4192373358" sldId="1126"/>
        </pc:sldMkLst>
      </pc:sldChg>
      <pc:sldChg chg="del">
        <pc:chgData name="Vanya Neycheva" userId="709a9054-30ca-42b1-97fd-d8765648f8a8" providerId="ADAL" clId="{E42AC6D8-7D3B-4F85-B5A9-A6809D6AB6B4}" dt="2026-10-07T07:14:20.018" v="395" actId="47"/>
        <pc:sldMkLst>
          <pc:docMk/>
          <pc:sldMk cId="2388664642" sldId="1130"/>
        </pc:sldMkLst>
      </pc:sldChg>
      <pc:sldChg chg="del">
        <pc:chgData name="Vanya Neycheva" userId="709a9054-30ca-42b1-97fd-d8765648f8a8" providerId="ADAL" clId="{E42AC6D8-7D3B-4F85-B5A9-A6809D6AB6B4}" dt="2026-10-07T07:14:20.018" v="395" actId="47"/>
        <pc:sldMkLst>
          <pc:docMk/>
          <pc:sldMk cId="1099740205" sldId="1131"/>
        </pc:sldMkLst>
      </pc:sldChg>
      <pc:sldChg chg="del">
        <pc:chgData name="Vanya Neycheva" userId="709a9054-30ca-42b1-97fd-d8765648f8a8" providerId="ADAL" clId="{E42AC6D8-7D3B-4F85-B5A9-A6809D6AB6B4}" dt="2026-10-07T07:14:20.018" v="395" actId="47"/>
        <pc:sldMkLst>
          <pc:docMk/>
          <pc:sldMk cId="775964403" sldId="1132"/>
        </pc:sldMkLst>
      </pc:sldChg>
      <pc:sldChg chg="del">
        <pc:chgData name="Vanya Neycheva" userId="709a9054-30ca-42b1-97fd-d8765648f8a8" providerId="ADAL" clId="{E42AC6D8-7D3B-4F85-B5A9-A6809D6AB6B4}" dt="2026-10-07T07:14:20.018" v="395" actId="47"/>
        <pc:sldMkLst>
          <pc:docMk/>
          <pc:sldMk cId="3705684227" sldId="1141"/>
        </pc:sldMkLst>
      </pc:sldChg>
      <pc:sldChg chg="del">
        <pc:chgData name="Vanya Neycheva" userId="709a9054-30ca-42b1-97fd-d8765648f8a8" providerId="ADAL" clId="{E42AC6D8-7D3B-4F85-B5A9-A6809D6AB6B4}" dt="2026-10-07T07:14:20.018" v="395" actId="47"/>
        <pc:sldMkLst>
          <pc:docMk/>
          <pc:sldMk cId="3513878287" sldId="1143"/>
        </pc:sldMkLst>
      </pc:sldChg>
      <pc:sldChg chg="del">
        <pc:chgData name="Vanya Neycheva" userId="709a9054-30ca-42b1-97fd-d8765648f8a8" providerId="ADAL" clId="{E42AC6D8-7D3B-4F85-B5A9-A6809D6AB6B4}" dt="2026-10-07T07:14:20.018" v="395" actId="47"/>
        <pc:sldMkLst>
          <pc:docMk/>
          <pc:sldMk cId="661687553" sldId="1144"/>
        </pc:sldMkLst>
      </pc:sldChg>
      <pc:sldChg chg="del">
        <pc:chgData name="Vanya Neycheva" userId="709a9054-30ca-42b1-97fd-d8765648f8a8" providerId="ADAL" clId="{E42AC6D8-7D3B-4F85-B5A9-A6809D6AB6B4}" dt="2026-10-07T07:14:20.018" v="395" actId="47"/>
        <pc:sldMkLst>
          <pc:docMk/>
          <pc:sldMk cId="2053067423" sldId="1145"/>
        </pc:sldMkLst>
      </pc:sldChg>
      <pc:sldChg chg="del">
        <pc:chgData name="Vanya Neycheva" userId="709a9054-30ca-42b1-97fd-d8765648f8a8" providerId="ADAL" clId="{E42AC6D8-7D3B-4F85-B5A9-A6809D6AB6B4}" dt="2026-10-07T07:14:20.018" v="395" actId="47"/>
        <pc:sldMkLst>
          <pc:docMk/>
          <pc:sldMk cId="1008610852" sldId="1147"/>
        </pc:sldMkLst>
      </pc:sldChg>
      <pc:sldChg chg="del">
        <pc:chgData name="Vanya Neycheva" userId="709a9054-30ca-42b1-97fd-d8765648f8a8" providerId="ADAL" clId="{E42AC6D8-7D3B-4F85-B5A9-A6809D6AB6B4}" dt="2026-10-07T07:14:20.018" v="395" actId="47"/>
        <pc:sldMkLst>
          <pc:docMk/>
          <pc:sldMk cId="1392917053" sldId="1148"/>
        </pc:sldMkLst>
      </pc:sldChg>
      <pc:sldChg chg="del">
        <pc:chgData name="Vanya Neycheva" userId="709a9054-30ca-42b1-97fd-d8765648f8a8" providerId="ADAL" clId="{E42AC6D8-7D3B-4F85-B5A9-A6809D6AB6B4}" dt="2026-10-07T07:14:20.018" v="395" actId="47"/>
        <pc:sldMkLst>
          <pc:docMk/>
          <pc:sldMk cId="2310213837" sldId="1149"/>
        </pc:sldMkLst>
      </pc:sldChg>
      <pc:sldChg chg="del">
        <pc:chgData name="Vanya Neycheva" userId="709a9054-30ca-42b1-97fd-d8765648f8a8" providerId="ADAL" clId="{E42AC6D8-7D3B-4F85-B5A9-A6809D6AB6B4}" dt="2026-10-07T07:14:20.018" v="395" actId="47"/>
        <pc:sldMkLst>
          <pc:docMk/>
          <pc:sldMk cId="4211041173" sldId="1150"/>
        </pc:sldMkLst>
      </pc:sldChg>
      <pc:sldChg chg="del">
        <pc:chgData name="Vanya Neycheva" userId="709a9054-30ca-42b1-97fd-d8765648f8a8" providerId="ADAL" clId="{E42AC6D8-7D3B-4F85-B5A9-A6809D6AB6B4}" dt="2026-10-07T07:14:20.018" v="395" actId="47"/>
        <pc:sldMkLst>
          <pc:docMk/>
          <pc:sldMk cId="1287827675" sldId="1151"/>
        </pc:sldMkLst>
      </pc:sldChg>
      <pc:sldChg chg="del">
        <pc:chgData name="Vanya Neycheva" userId="709a9054-30ca-42b1-97fd-d8765648f8a8" providerId="ADAL" clId="{E42AC6D8-7D3B-4F85-B5A9-A6809D6AB6B4}" dt="2026-10-07T07:14:20.018" v="395" actId="47"/>
        <pc:sldMkLst>
          <pc:docMk/>
          <pc:sldMk cId="3523264073" sldId="1152"/>
        </pc:sldMkLst>
      </pc:sldChg>
      <pc:sldChg chg="del">
        <pc:chgData name="Vanya Neycheva" userId="709a9054-30ca-42b1-97fd-d8765648f8a8" providerId="ADAL" clId="{E42AC6D8-7D3B-4F85-B5A9-A6809D6AB6B4}" dt="2026-10-07T07:14:20.018" v="395" actId="47"/>
        <pc:sldMkLst>
          <pc:docMk/>
          <pc:sldMk cId="3190794341" sldId="1153"/>
        </pc:sldMkLst>
      </pc:sldChg>
      <pc:sldChg chg="del">
        <pc:chgData name="Vanya Neycheva" userId="709a9054-30ca-42b1-97fd-d8765648f8a8" providerId="ADAL" clId="{E42AC6D8-7D3B-4F85-B5A9-A6809D6AB6B4}" dt="2026-10-07T07:14:20.018" v="395" actId="47"/>
        <pc:sldMkLst>
          <pc:docMk/>
          <pc:sldMk cId="652274647" sldId="1155"/>
        </pc:sldMkLst>
      </pc:sldChg>
      <pc:sldChg chg="del">
        <pc:chgData name="Vanya Neycheva" userId="709a9054-30ca-42b1-97fd-d8765648f8a8" providerId="ADAL" clId="{E42AC6D8-7D3B-4F85-B5A9-A6809D6AB6B4}" dt="2026-10-07T07:14:20.018" v="395" actId="47"/>
        <pc:sldMkLst>
          <pc:docMk/>
          <pc:sldMk cId="959715891" sldId="1156"/>
        </pc:sldMkLst>
      </pc:sldChg>
      <pc:sldChg chg="del">
        <pc:chgData name="Vanya Neycheva" userId="709a9054-30ca-42b1-97fd-d8765648f8a8" providerId="ADAL" clId="{E42AC6D8-7D3B-4F85-B5A9-A6809D6AB6B4}" dt="2026-10-07T07:14:20.018" v="395" actId="47"/>
        <pc:sldMkLst>
          <pc:docMk/>
          <pc:sldMk cId="4072429530" sldId="1157"/>
        </pc:sldMkLst>
      </pc:sldChg>
      <pc:sldChg chg="del">
        <pc:chgData name="Vanya Neycheva" userId="709a9054-30ca-42b1-97fd-d8765648f8a8" providerId="ADAL" clId="{E42AC6D8-7D3B-4F85-B5A9-A6809D6AB6B4}" dt="2026-10-07T07:14:20.018" v="395" actId="47"/>
        <pc:sldMkLst>
          <pc:docMk/>
          <pc:sldMk cId="356426765" sldId="1158"/>
        </pc:sldMkLst>
      </pc:sldChg>
      <pc:sldChg chg="del">
        <pc:chgData name="Vanya Neycheva" userId="709a9054-30ca-42b1-97fd-d8765648f8a8" providerId="ADAL" clId="{E42AC6D8-7D3B-4F85-B5A9-A6809D6AB6B4}" dt="2026-10-07T07:14:20.018" v="395" actId="47"/>
        <pc:sldMkLst>
          <pc:docMk/>
          <pc:sldMk cId="429551956" sldId="1159"/>
        </pc:sldMkLst>
      </pc:sldChg>
      <pc:sldChg chg="del">
        <pc:chgData name="Vanya Neycheva" userId="709a9054-30ca-42b1-97fd-d8765648f8a8" providerId="ADAL" clId="{E42AC6D8-7D3B-4F85-B5A9-A6809D6AB6B4}" dt="2026-10-07T07:14:20.018" v="395" actId="47"/>
        <pc:sldMkLst>
          <pc:docMk/>
          <pc:sldMk cId="3024788570" sldId="1160"/>
        </pc:sldMkLst>
      </pc:sldChg>
      <pc:sldChg chg="del">
        <pc:chgData name="Vanya Neycheva" userId="709a9054-30ca-42b1-97fd-d8765648f8a8" providerId="ADAL" clId="{E42AC6D8-7D3B-4F85-B5A9-A6809D6AB6B4}" dt="2026-10-07T07:14:20.018" v="395" actId="47"/>
        <pc:sldMkLst>
          <pc:docMk/>
          <pc:sldMk cId="196060571" sldId="1161"/>
        </pc:sldMkLst>
      </pc:sldChg>
      <pc:sldChg chg="del">
        <pc:chgData name="Vanya Neycheva" userId="709a9054-30ca-42b1-97fd-d8765648f8a8" providerId="ADAL" clId="{E42AC6D8-7D3B-4F85-B5A9-A6809D6AB6B4}" dt="2026-10-07T07:14:20.018" v="395" actId="47"/>
        <pc:sldMkLst>
          <pc:docMk/>
          <pc:sldMk cId="3512896025" sldId="1162"/>
        </pc:sldMkLst>
      </pc:sldChg>
      <pc:sldChg chg="del">
        <pc:chgData name="Vanya Neycheva" userId="709a9054-30ca-42b1-97fd-d8765648f8a8" providerId="ADAL" clId="{E42AC6D8-7D3B-4F85-B5A9-A6809D6AB6B4}" dt="2026-10-07T07:14:20.018" v="395" actId="47"/>
        <pc:sldMkLst>
          <pc:docMk/>
          <pc:sldMk cId="3573618641" sldId="1163"/>
        </pc:sldMkLst>
      </pc:sldChg>
      <pc:sldChg chg="addSp delSp modSp mod setBg">
        <pc:chgData name="Vanya Neycheva" userId="709a9054-30ca-42b1-97fd-d8765648f8a8" providerId="ADAL" clId="{E42AC6D8-7D3B-4F85-B5A9-A6809D6AB6B4}" dt="2026-10-07T08:18:09.404" v="454" actId="27614"/>
        <pc:sldMkLst>
          <pc:docMk/>
          <pc:sldMk cId="1585062816" sldId="3123"/>
        </pc:sldMkLst>
        <pc:spChg chg="ord">
          <ac:chgData name="Vanya Neycheva" userId="709a9054-30ca-42b1-97fd-d8765648f8a8" providerId="ADAL" clId="{E42AC6D8-7D3B-4F85-B5A9-A6809D6AB6B4}" dt="2026-10-07T06:40:19.563" v="345" actId="26606"/>
          <ac:spMkLst>
            <pc:docMk/>
            <pc:sldMk cId="1585062816" sldId="3123"/>
            <ac:spMk id="4" creationId="{3076CDB4-C719-B1C8-F9C5-91B32805E71D}"/>
          </ac:spMkLst>
        </pc:spChg>
        <pc:spChg chg="mod">
          <ac:chgData name="Vanya Neycheva" userId="709a9054-30ca-42b1-97fd-d8765648f8a8" providerId="ADAL" clId="{E42AC6D8-7D3B-4F85-B5A9-A6809D6AB6B4}" dt="2026-10-07T06:40:19.563" v="345" actId="26606"/>
          <ac:spMkLst>
            <pc:docMk/>
            <pc:sldMk cId="1585062816" sldId="3123"/>
            <ac:spMk id="13" creationId="{33A5E9C7-D156-354C-DD7A-BE5F48B7B2C8}"/>
          </ac:spMkLst>
        </pc:spChg>
        <pc:spChg chg="add del">
          <ac:chgData name="Vanya Neycheva" userId="709a9054-30ca-42b1-97fd-d8765648f8a8" providerId="ADAL" clId="{E42AC6D8-7D3B-4F85-B5A9-A6809D6AB6B4}" dt="2026-10-07T06:40:19.563" v="345" actId="26606"/>
          <ac:spMkLst>
            <pc:docMk/>
            <pc:sldMk cId="1585062816" sldId="3123"/>
            <ac:spMk id="18" creationId="{AD96FDFD-4E42-4A06-B8B5-768A1DB9C2A9}"/>
          </ac:spMkLst>
        </pc:spChg>
        <pc:picChg chg="add del mod">
          <ac:chgData name="Vanya Neycheva" userId="709a9054-30ca-42b1-97fd-d8765648f8a8" providerId="ADAL" clId="{E42AC6D8-7D3B-4F85-B5A9-A6809D6AB6B4}" dt="2026-10-07T06:40:23.976" v="346" actId="478"/>
          <ac:picMkLst>
            <pc:docMk/>
            <pc:sldMk cId="1585062816" sldId="3123"/>
            <ac:picMk id="3" creationId="{71E12D92-A8F4-6626-8B0B-47FF6DDF43CD}"/>
          </ac:picMkLst>
        </pc:picChg>
        <pc:picChg chg="del">
          <ac:chgData name="Vanya Neycheva" userId="709a9054-30ca-42b1-97fd-d8765648f8a8" providerId="ADAL" clId="{E42AC6D8-7D3B-4F85-B5A9-A6809D6AB6B4}" dt="2026-10-07T06:29:47.185" v="335" actId="478"/>
          <ac:picMkLst>
            <pc:docMk/>
            <pc:sldMk cId="1585062816" sldId="3123"/>
            <ac:picMk id="5" creationId="{05FC622B-E970-3C5C-51C8-3C3D48602736}"/>
          </ac:picMkLst>
        </pc:picChg>
        <pc:picChg chg="add del mod">
          <ac:chgData name="Vanya Neycheva" userId="709a9054-30ca-42b1-97fd-d8765648f8a8" providerId="ADAL" clId="{E42AC6D8-7D3B-4F85-B5A9-A6809D6AB6B4}" dt="2026-10-07T06:41:19.720" v="350" actId="478"/>
          <ac:picMkLst>
            <pc:docMk/>
            <pc:sldMk cId="1585062816" sldId="3123"/>
            <ac:picMk id="7" creationId="{CBF086DC-DDB4-8D41-CF22-05D4647927D0}"/>
          </ac:picMkLst>
        </pc:picChg>
        <pc:picChg chg="add del mod">
          <ac:chgData name="Vanya Neycheva" userId="709a9054-30ca-42b1-97fd-d8765648f8a8" providerId="ADAL" clId="{E42AC6D8-7D3B-4F85-B5A9-A6809D6AB6B4}" dt="2026-10-07T08:17:42.989" v="447" actId="478"/>
          <ac:picMkLst>
            <pc:docMk/>
            <pc:sldMk cId="1585062816" sldId="3123"/>
            <ac:picMk id="9" creationId="{15671A23-2374-18E9-FA7E-88F36729A067}"/>
          </ac:picMkLst>
        </pc:picChg>
        <pc:picChg chg="mod ord">
          <ac:chgData name="Vanya Neycheva" userId="709a9054-30ca-42b1-97fd-d8765648f8a8" providerId="ADAL" clId="{E42AC6D8-7D3B-4F85-B5A9-A6809D6AB6B4}" dt="2026-10-07T06:40:19.563" v="345" actId="26606"/>
          <ac:picMkLst>
            <pc:docMk/>
            <pc:sldMk cId="1585062816" sldId="3123"/>
            <ac:picMk id="11" creationId="{596DE77A-93CE-A12C-526C-54D8AA1F0996}"/>
          </ac:picMkLst>
        </pc:picChg>
        <pc:picChg chg="add mod">
          <ac:chgData name="Vanya Neycheva" userId="709a9054-30ca-42b1-97fd-d8765648f8a8" providerId="ADAL" clId="{E42AC6D8-7D3B-4F85-B5A9-A6809D6AB6B4}" dt="2026-10-07T08:18:09.404" v="454" actId="27614"/>
          <ac:picMkLst>
            <pc:docMk/>
            <pc:sldMk cId="1585062816" sldId="3123"/>
            <ac:picMk id="12" creationId="{9DCB9518-8440-3881-1479-BBD9A88A1413}"/>
          </ac:picMkLst>
        </pc:picChg>
      </pc:sldChg>
      <pc:sldChg chg="addSp delSp modSp new mod">
        <pc:chgData name="Vanya Neycheva" userId="709a9054-30ca-42b1-97fd-d8765648f8a8" providerId="ADAL" clId="{E42AC6D8-7D3B-4F85-B5A9-A6809D6AB6B4}" dt="2026-10-07T06:26:16.416" v="334"/>
        <pc:sldMkLst>
          <pc:docMk/>
          <pc:sldMk cId="2387170585" sldId="3124"/>
        </pc:sldMkLst>
        <pc:picChg chg="add mod">
          <ac:chgData name="Vanya Neycheva" userId="709a9054-30ca-42b1-97fd-d8765648f8a8" providerId="ADAL" clId="{E42AC6D8-7D3B-4F85-B5A9-A6809D6AB6B4}" dt="2026-10-07T06:26:16.416" v="334"/>
          <ac:picMkLst>
            <pc:docMk/>
            <pc:sldMk cId="2387170585" sldId="3124"/>
            <ac:picMk id="5" creationId="{CAC4A6B6-5610-2111-684A-0F090A636299}"/>
          </ac:picMkLst>
        </pc:picChg>
        <pc:picChg chg="add del mod">
          <ac:chgData name="Vanya Neycheva" userId="709a9054-30ca-42b1-97fd-d8765648f8a8" providerId="ADAL" clId="{E42AC6D8-7D3B-4F85-B5A9-A6809D6AB6B4}" dt="2026-10-07T06:25:49.884" v="332" actId="478"/>
          <ac:picMkLst>
            <pc:docMk/>
            <pc:sldMk cId="2387170585" sldId="3124"/>
            <ac:picMk id="6" creationId="{2B168B90-123E-3797-C80F-F1E00E6D4A41}"/>
          </ac:picMkLst>
        </pc:picChg>
      </pc:sldChg>
      <pc:sldChg chg="addSp delSp modSp mod">
        <pc:chgData name="Vanya Neycheva" userId="709a9054-30ca-42b1-97fd-d8765648f8a8" providerId="ADAL" clId="{E42AC6D8-7D3B-4F85-B5A9-A6809D6AB6B4}" dt="2026-10-07T06:44:42.003" v="368" actId="27614"/>
        <pc:sldMkLst>
          <pc:docMk/>
          <pc:sldMk cId="285202091" sldId="3125"/>
        </pc:sldMkLst>
        <pc:picChg chg="add mod">
          <ac:chgData name="Vanya Neycheva" userId="709a9054-30ca-42b1-97fd-d8765648f8a8" providerId="ADAL" clId="{E42AC6D8-7D3B-4F85-B5A9-A6809D6AB6B4}" dt="2026-10-07T06:44:42.003" v="368" actId="27614"/>
          <ac:picMkLst>
            <pc:docMk/>
            <pc:sldMk cId="285202091" sldId="3125"/>
            <ac:picMk id="3" creationId="{A832BB59-FD1B-7C9B-D4D3-F1F9664545CF}"/>
          </ac:picMkLst>
        </pc:picChg>
        <pc:picChg chg="del">
          <ac:chgData name="Vanya Neycheva" userId="709a9054-30ca-42b1-97fd-d8765648f8a8" providerId="ADAL" clId="{E42AC6D8-7D3B-4F85-B5A9-A6809D6AB6B4}" dt="2026-10-07T06:43:57.353" v="365" actId="478"/>
          <ac:picMkLst>
            <pc:docMk/>
            <pc:sldMk cId="285202091" sldId="3125"/>
            <ac:picMk id="4" creationId="{A929C83C-8B63-A0EA-82D3-303547D5EB3D}"/>
          </ac:picMkLst>
        </pc:picChg>
      </pc:sldChg>
      <pc:sldChg chg="del">
        <pc:chgData name="Vanya Neycheva" userId="709a9054-30ca-42b1-97fd-d8765648f8a8" providerId="ADAL" clId="{E42AC6D8-7D3B-4F85-B5A9-A6809D6AB6B4}" dt="2026-10-07T07:14:20.018" v="395" actId="47"/>
        <pc:sldMkLst>
          <pc:docMk/>
          <pc:sldMk cId="3612556172" sldId="3141"/>
        </pc:sldMkLst>
      </pc:sldChg>
      <pc:sldChg chg="del">
        <pc:chgData name="Vanya Neycheva" userId="709a9054-30ca-42b1-97fd-d8765648f8a8" providerId="ADAL" clId="{E42AC6D8-7D3B-4F85-B5A9-A6809D6AB6B4}" dt="2026-10-07T07:14:20.018" v="395" actId="47"/>
        <pc:sldMkLst>
          <pc:docMk/>
          <pc:sldMk cId="1346432830" sldId="2134392470"/>
        </pc:sldMkLst>
      </pc:sldChg>
      <pc:sldChg chg="del">
        <pc:chgData name="Vanya Neycheva" userId="709a9054-30ca-42b1-97fd-d8765648f8a8" providerId="ADAL" clId="{E42AC6D8-7D3B-4F85-B5A9-A6809D6AB6B4}" dt="2026-10-07T07:14:20.018" v="395" actId="47"/>
        <pc:sldMkLst>
          <pc:docMk/>
          <pc:sldMk cId="2013367847" sldId="2145705681"/>
        </pc:sldMkLst>
      </pc:sldChg>
      <pc:sldChg chg="del">
        <pc:chgData name="Vanya Neycheva" userId="709a9054-30ca-42b1-97fd-d8765648f8a8" providerId="ADAL" clId="{E42AC6D8-7D3B-4F85-B5A9-A6809D6AB6B4}" dt="2026-10-07T07:14:20.018" v="395" actId="47"/>
        <pc:sldMkLst>
          <pc:docMk/>
          <pc:sldMk cId="630313050" sldId="2145705683"/>
        </pc:sldMkLst>
      </pc:sldChg>
      <pc:sldChg chg="del">
        <pc:chgData name="Vanya Neycheva" userId="709a9054-30ca-42b1-97fd-d8765648f8a8" providerId="ADAL" clId="{E42AC6D8-7D3B-4F85-B5A9-A6809D6AB6B4}" dt="2026-10-07T07:14:20.018" v="395" actId="47"/>
        <pc:sldMkLst>
          <pc:docMk/>
          <pc:sldMk cId="3803026075" sldId="2145705684"/>
        </pc:sldMkLst>
      </pc:sldChg>
      <pc:sldChg chg="del">
        <pc:chgData name="Vanya Neycheva" userId="709a9054-30ca-42b1-97fd-d8765648f8a8" providerId="ADAL" clId="{E42AC6D8-7D3B-4F85-B5A9-A6809D6AB6B4}" dt="2026-10-07T07:14:20.018" v="395" actId="47"/>
        <pc:sldMkLst>
          <pc:docMk/>
          <pc:sldMk cId="3652812585" sldId="2145705687"/>
        </pc:sldMkLst>
      </pc:sldChg>
      <pc:sldChg chg="del">
        <pc:chgData name="Vanya Neycheva" userId="709a9054-30ca-42b1-97fd-d8765648f8a8" providerId="ADAL" clId="{E42AC6D8-7D3B-4F85-B5A9-A6809D6AB6B4}" dt="2026-10-07T07:14:20.018" v="395" actId="47"/>
        <pc:sldMkLst>
          <pc:docMk/>
          <pc:sldMk cId="1175326362" sldId="2145705688"/>
        </pc:sldMkLst>
      </pc:sldChg>
      <pc:sldChg chg="del">
        <pc:chgData name="Vanya Neycheva" userId="709a9054-30ca-42b1-97fd-d8765648f8a8" providerId="ADAL" clId="{E42AC6D8-7D3B-4F85-B5A9-A6809D6AB6B4}" dt="2026-10-07T07:14:20.018" v="395" actId="47"/>
        <pc:sldMkLst>
          <pc:docMk/>
          <pc:sldMk cId="718903350" sldId="2145705689"/>
        </pc:sldMkLst>
      </pc:sldChg>
      <pc:sldChg chg="del">
        <pc:chgData name="Vanya Neycheva" userId="709a9054-30ca-42b1-97fd-d8765648f8a8" providerId="ADAL" clId="{E42AC6D8-7D3B-4F85-B5A9-A6809D6AB6B4}" dt="2026-10-07T07:14:20.018" v="395" actId="47"/>
        <pc:sldMkLst>
          <pc:docMk/>
          <pc:sldMk cId="3828793922" sldId="2145705690"/>
        </pc:sldMkLst>
      </pc:sldChg>
      <pc:sldChg chg="del">
        <pc:chgData name="Vanya Neycheva" userId="709a9054-30ca-42b1-97fd-d8765648f8a8" providerId="ADAL" clId="{E42AC6D8-7D3B-4F85-B5A9-A6809D6AB6B4}" dt="2026-10-07T07:14:20.018" v="395" actId="47"/>
        <pc:sldMkLst>
          <pc:docMk/>
          <pc:sldMk cId="2165377427" sldId="2145705691"/>
        </pc:sldMkLst>
      </pc:sldChg>
      <pc:sldChg chg="del">
        <pc:chgData name="Vanya Neycheva" userId="709a9054-30ca-42b1-97fd-d8765648f8a8" providerId="ADAL" clId="{E42AC6D8-7D3B-4F85-B5A9-A6809D6AB6B4}" dt="2026-10-07T07:14:20.018" v="395" actId="47"/>
        <pc:sldMkLst>
          <pc:docMk/>
          <pc:sldMk cId="1306958699" sldId="2145705692"/>
        </pc:sldMkLst>
      </pc:sldChg>
      <pc:sldChg chg="modSp mod">
        <pc:chgData name="Vanya Neycheva" userId="709a9054-30ca-42b1-97fd-d8765648f8a8" providerId="ADAL" clId="{E42AC6D8-7D3B-4F85-B5A9-A6809D6AB6B4}" dt="2026-10-07T07:15:15.037" v="441" actId="20577"/>
        <pc:sldMkLst>
          <pc:docMk/>
          <pc:sldMk cId="3476916805" sldId="2147483319"/>
        </pc:sldMkLst>
        <pc:spChg chg="mod">
          <ac:chgData name="Vanya Neycheva" userId="709a9054-30ca-42b1-97fd-d8765648f8a8" providerId="ADAL" clId="{E42AC6D8-7D3B-4F85-B5A9-A6809D6AB6B4}" dt="2026-10-07T07:15:15.037" v="441" actId="20577"/>
          <ac:spMkLst>
            <pc:docMk/>
            <pc:sldMk cId="3476916805" sldId="2147483319"/>
            <ac:spMk id="10" creationId="{240D73A4-3FFA-96D0-53C2-158E10563775}"/>
          </ac:spMkLst>
        </pc:spChg>
      </pc:sldChg>
      <pc:sldChg chg="addSp delSp modSp mod ord">
        <pc:chgData name="Vanya Neycheva" userId="709a9054-30ca-42b1-97fd-d8765648f8a8" providerId="ADAL" clId="{E42AC6D8-7D3B-4F85-B5A9-A6809D6AB6B4}" dt="2026-10-07T08:16:16.744" v="446"/>
        <pc:sldMkLst>
          <pc:docMk/>
          <pc:sldMk cId="442733758" sldId="2147483322"/>
        </pc:sldMkLst>
        <pc:picChg chg="del">
          <ac:chgData name="Vanya Neycheva" userId="709a9054-30ca-42b1-97fd-d8765648f8a8" providerId="ADAL" clId="{E42AC6D8-7D3B-4F85-B5A9-A6809D6AB6B4}" dt="2026-10-07T07:13:22.151" v="392" actId="478"/>
          <ac:picMkLst>
            <pc:docMk/>
            <pc:sldMk cId="442733758" sldId="2147483322"/>
            <ac:picMk id="3" creationId="{CED6B188-79E2-07F6-4C35-5CE56954B113}"/>
          </ac:picMkLst>
        </pc:picChg>
        <pc:picChg chg="add mod">
          <ac:chgData name="Vanya Neycheva" userId="709a9054-30ca-42b1-97fd-d8765648f8a8" providerId="ADAL" clId="{E42AC6D8-7D3B-4F85-B5A9-A6809D6AB6B4}" dt="2026-10-07T07:14:13.891" v="394" actId="27614"/>
          <ac:picMkLst>
            <pc:docMk/>
            <pc:sldMk cId="442733758" sldId="2147483322"/>
            <ac:picMk id="4" creationId="{819CA23A-096C-0080-8AA6-AA104FB4BFE4}"/>
          </ac:picMkLst>
        </pc:picChg>
      </pc:sldChg>
      <pc:sldChg chg="del">
        <pc:chgData name="Vanya Neycheva" userId="709a9054-30ca-42b1-97fd-d8765648f8a8" providerId="ADAL" clId="{E42AC6D8-7D3B-4F85-B5A9-A6809D6AB6B4}" dt="2026-10-07T06:41:39.650" v="356" actId="47"/>
        <pc:sldMkLst>
          <pc:docMk/>
          <pc:sldMk cId="0" sldId="2147483323"/>
        </pc:sldMkLst>
      </pc:sldChg>
      <pc:sldChg chg="addSp delSp modSp mod">
        <pc:chgData name="Vanya Neycheva" userId="709a9054-30ca-42b1-97fd-d8765648f8a8" providerId="ADAL" clId="{E42AC6D8-7D3B-4F85-B5A9-A6809D6AB6B4}" dt="2026-10-07T08:34:14.385" v="460" actId="27614"/>
        <pc:sldMkLst>
          <pc:docMk/>
          <pc:sldMk cId="0" sldId="2147483324"/>
        </pc:sldMkLst>
        <pc:spChg chg="mod">
          <ac:chgData name="Vanya Neycheva" userId="709a9054-30ca-42b1-97fd-d8765648f8a8" providerId="ADAL" clId="{E42AC6D8-7D3B-4F85-B5A9-A6809D6AB6B4}" dt="2026-10-07T06:41:46.773" v="360" actId="20577"/>
          <ac:spMkLst>
            <pc:docMk/>
            <pc:sldMk cId="0" sldId="2147483324"/>
            <ac:spMk id="13" creationId="{00000000-0000-0000-0000-000000000000}"/>
          </ac:spMkLst>
        </pc:spChg>
        <pc:spChg chg="del mod">
          <ac:chgData name="Vanya Neycheva" userId="709a9054-30ca-42b1-97fd-d8765648f8a8" providerId="ADAL" clId="{E42AC6D8-7D3B-4F85-B5A9-A6809D6AB6B4}" dt="2026-10-07T08:33:49.779" v="457" actId="478"/>
          <ac:spMkLst>
            <pc:docMk/>
            <pc:sldMk cId="0" sldId="2147483324"/>
            <ac:spMk id="14" creationId="{00000000-0000-0000-0000-000000000000}"/>
          </ac:spMkLst>
        </pc:spChg>
        <pc:spChg chg="del">
          <ac:chgData name="Vanya Neycheva" userId="709a9054-30ca-42b1-97fd-d8765648f8a8" providerId="ADAL" clId="{E42AC6D8-7D3B-4F85-B5A9-A6809D6AB6B4}" dt="2026-10-07T08:33:47.251" v="456" actId="478"/>
          <ac:spMkLst>
            <pc:docMk/>
            <pc:sldMk cId="0" sldId="2147483324"/>
            <ac:spMk id="15" creationId="{00000000-0000-0000-0000-000000000000}"/>
          </ac:spMkLst>
        </pc:spChg>
        <pc:picChg chg="del">
          <ac:chgData name="Vanya Neycheva" userId="709a9054-30ca-42b1-97fd-d8765648f8a8" providerId="ADAL" clId="{E42AC6D8-7D3B-4F85-B5A9-A6809D6AB6B4}" dt="2026-10-07T08:33:44.531" v="455" actId="478"/>
          <ac:picMkLst>
            <pc:docMk/>
            <pc:sldMk cId="0" sldId="2147483324"/>
            <ac:picMk id="12" creationId="{00000000-0000-0000-0000-000000000000}"/>
          </ac:picMkLst>
        </pc:picChg>
        <pc:picChg chg="add mod">
          <ac:chgData name="Vanya Neycheva" userId="709a9054-30ca-42b1-97fd-d8765648f8a8" providerId="ADAL" clId="{E42AC6D8-7D3B-4F85-B5A9-A6809D6AB6B4}" dt="2026-10-07T08:34:14.385" v="460" actId="27614"/>
          <ac:picMkLst>
            <pc:docMk/>
            <pc:sldMk cId="0" sldId="2147483324"/>
            <ac:picMk id="17" creationId="{6EFC1A16-8342-781B-7B98-9F15F2C8AD88}"/>
          </ac:picMkLst>
        </pc:picChg>
      </pc:sldChg>
      <pc:sldChg chg="add">
        <pc:chgData name="Vanya Neycheva" userId="709a9054-30ca-42b1-97fd-d8765648f8a8" providerId="ADAL" clId="{E42AC6D8-7D3B-4F85-B5A9-A6809D6AB6B4}" dt="2026-10-07T06:45:42.315" v="370"/>
        <pc:sldMkLst>
          <pc:docMk/>
          <pc:sldMk cId="0" sldId="2147483325"/>
        </pc:sldMkLst>
      </pc:sldChg>
      <pc:sldChg chg="add ord">
        <pc:chgData name="Vanya Neycheva" userId="709a9054-30ca-42b1-97fd-d8765648f8a8" providerId="ADAL" clId="{E42AC6D8-7D3B-4F85-B5A9-A6809D6AB6B4}" dt="2026-10-07T08:16:16.744" v="446"/>
        <pc:sldMkLst>
          <pc:docMk/>
          <pc:sldMk cId="1895033860" sldId="2147483326"/>
        </pc:sldMkLst>
      </pc:sldChg>
      <pc:sldChg chg="add ord">
        <pc:chgData name="Vanya Neycheva" userId="709a9054-30ca-42b1-97fd-d8765648f8a8" providerId="ADAL" clId="{E42AC6D8-7D3B-4F85-B5A9-A6809D6AB6B4}" dt="2026-10-07T08:16:16.744" v="446"/>
        <pc:sldMkLst>
          <pc:docMk/>
          <pc:sldMk cId="327112900" sldId="2147483327"/>
        </pc:sldMkLst>
      </pc:sldChg>
      <pc:sldChg chg="add ord">
        <pc:chgData name="Vanya Neycheva" userId="709a9054-30ca-42b1-97fd-d8765648f8a8" providerId="ADAL" clId="{E42AC6D8-7D3B-4F85-B5A9-A6809D6AB6B4}" dt="2026-10-07T08:16:16.744" v="446"/>
        <pc:sldMkLst>
          <pc:docMk/>
          <pc:sldMk cId="1272165712" sldId="2147483328"/>
        </pc:sldMkLst>
      </pc:sldChg>
      <pc:sldChg chg="add ord">
        <pc:chgData name="Vanya Neycheva" userId="709a9054-30ca-42b1-97fd-d8765648f8a8" providerId="ADAL" clId="{E42AC6D8-7D3B-4F85-B5A9-A6809D6AB6B4}" dt="2026-10-07T08:16:16.744" v="446"/>
        <pc:sldMkLst>
          <pc:docMk/>
          <pc:sldMk cId="681284576" sldId="2147483329"/>
        </pc:sldMkLst>
      </pc:sldChg>
      <pc:sldChg chg="add ord">
        <pc:chgData name="Vanya Neycheva" userId="709a9054-30ca-42b1-97fd-d8765648f8a8" providerId="ADAL" clId="{E42AC6D8-7D3B-4F85-B5A9-A6809D6AB6B4}" dt="2026-10-07T08:16:16.744" v="446"/>
        <pc:sldMkLst>
          <pc:docMk/>
          <pc:sldMk cId="1010426046" sldId="2147483330"/>
        </pc:sldMkLst>
      </pc:sldChg>
      <pc:sldChg chg="add ord">
        <pc:chgData name="Vanya Neycheva" userId="709a9054-30ca-42b1-97fd-d8765648f8a8" providerId="ADAL" clId="{E42AC6D8-7D3B-4F85-B5A9-A6809D6AB6B4}" dt="2026-10-07T08:16:16.744" v="446"/>
        <pc:sldMkLst>
          <pc:docMk/>
          <pc:sldMk cId="1078141097" sldId="2147483331"/>
        </pc:sldMkLst>
      </pc:sldChg>
      <pc:sldChg chg="add ord">
        <pc:chgData name="Vanya Neycheva" userId="709a9054-30ca-42b1-97fd-d8765648f8a8" providerId="ADAL" clId="{E42AC6D8-7D3B-4F85-B5A9-A6809D6AB6B4}" dt="2026-10-07T08:16:16.744" v="446"/>
        <pc:sldMkLst>
          <pc:docMk/>
          <pc:sldMk cId="1076829510" sldId="2147483332"/>
        </pc:sldMkLst>
      </pc:sldChg>
      <pc:sldChg chg="add ord">
        <pc:chgData name="Vanya Neycheva" userId="709a9054-30ca-42b1-97fd-d8765648f8a8" providerId="ADAL" clId="{E42AC6D8-7D3B-4F85-B5A9-A6809D6AB6B4}" dt="2026-10-07T08:16:16.744" v="446"/>
        <pc:sldMkLst>
          <pc:docMk/>
          <pc:sldMk cId="648092341" sldId="2147483333"/>
        </pc:sldMkLst>
      </pc:sldChg>
      <pc:sldChg chg="add ord">
        <pc:chgData name="Vanya Neycheva" userId="709a9054-30ca-42b1-97fd-d8765648f8a8" providerId="ADAL" clId="{E42AC6D8-7D3B-4F85-B5A9-A6809D6AB6B4}" dt="2026-10-07T08:16:16.744" v="446"/>
        <pc:sldMkLst>
          <pc:docMk/>
          <pc:sldMk cId="2007387681" sldId="2147483334"/>
        </pc:sldMkLst>
      </pc:sldChg>
      <pc:sldChg chg="add ord">
        <pc:chgData name="Vanya Neycheva" userId="709a9054-30ca-42b1-97fd-d8765648f8a8" providerId="ADAL" clId="{E42AC6D8-7D3B-4F85-B5A9-A6809D6AB6B4}" dt="2026-10-07T08:16:16.744" v="446"/>
        <pc:sldMkLst>
          <pc:docMk/>
          <pc:sldMk cId="746540061" sldId="2147483335"/>
        </pc:sldMkLst>
      </pc:sldChg>
      <pc:sldChg chg="addSp modSp new mod">
        <pc:chgData name="Vanya Neycheva" userId="709a9054-30ca-42b1-97fd-d8765648f8a8" providerId="ADAL" clId="{E42AC6D8-7D3B-4F85-B5A9-A6809D6AB6B4}" dt="2026-10-07T08:34:29.371" v="464" actId="962"/>
        <pc:sldMkLst>
          <pc:docMk/>
          <pc:sldMk cId="1759759271" sldId="2147483336"/>
        </pc:sldMkLst>
        <pc:picChg chg="add mod">
          <ac:chgData name="Vanya Neycheva" userId="709a9054-30ca-42b1-97fd-d8765648f8a8" providerId="ADAL" clId="{E42AC6D8-7D3B-4F85-B5A9-A6809D6AB6B4}" dt="2026-10-07T08:34:29.371" v="464" actId="962"/>
          <ac:picMkLst>
            <pc:docMk/>
            <pc:sldMk cId="1759759271" sldId="2147483336"/>
            <ac:picMk id="3" creationId="{A6561D64-DBF2-AB0E-D14B-0613DBA018A4}"/>
          </ac:picMkLst>
        </pc:picChg>
      </pc:sldChg>
      <pc:sldMasterChg chg="del delSldLayout">
        <pc:chgData name="Vanya Neycheva" userId="709a9054-30ca-42b1-97fd-d8765648f8a8" providerId="ADAL" clId="{E42AC6D8-7D3B-4F85-B5A9-A6809D6AB6B4}" dt="2026-10-07T07:14:20.018" v="395" actId="47"/>
        <pc:sldMasterMkLst>
          <pc:docMk/>
          <pc:sldMasterMk cId="2653913916" sldId="2147483813"/>
        </pc:sldMasterMkLst>
        <pc:sldLayoutChg chg="del">
          <pc:chgData name="Vanya Neycheva" userId="709a9054-30ca-42b1-97fd-d8765648f8a8" providerId="ADAL" clId="{E42AC6D8-7D3B-4F85-B5A9-A6809D6AB6B4}" dt="2026-10-07T07:14:20.018" v="395" actId="47"/>
          <pc:sldLayoutMkLst>
            <pc:docMk/>
            <pc:sldMasterMk cId="2653913916" sldId="2147483813"/>
            <pc:sldLayoutMk cId="4100451213" sldId="2147483814"/>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790481632" sldId="2147483815"/>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648273238" sldId="2147483816"/>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1775812761" sldId="2147483817"/>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4041488961" sldId="2147483818"/>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4050334375" sldId="2147483819"/>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2292657727" sldId="2147483820"/>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3231776549" sldId="2147483821"/>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3628457926" sldId="2147483822"/>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1019530885" sldId="2147483823"/>
          </pc:sldLayoutMkLst>
        </pc:sldLayoutChg>
        <pc:sldLayoutChg chg="del">
          <pc:chgData name="Vanya Neycheva" userId="709a9054-30ca-42b1-97fd-d8765648f8a8" providerId="ADAL" clId="{E42AC6D8-7D3B-4F85-B5A9-A6809D6AB6B4}" dt="2026-10-07T07:14:20.018" v="395" actId="47"/>
          <pc:sldLayoutMkLst>
            <pc:docMk/>
            <pc:sldMasterMk cId="2653913916" sldId="2147483813"/>
            <pc:sldLayoutMk cId="2258499216" sldId="2147483824"/>
          </pc:sldLayoutMkLst>
        </pc:sldLayoutChg>
      </pc:sldMasterChg>
      <pc:sldMasterChg chg="del delSldLayout">
        <pc:chgData name="Vanya Neycheva" userId="709a9054-30ca-42b1-97fd-d8765648f8a8" providerId="ADAL" clId="{E42AC6D8-7D3B-4F85-B5A9-A6809D6AB6B4}" dt="2026-10-07T06:44:53.679" v="369" actId="47"/>
        <pc:sldMasterMkLst>
          <pc:docMk/>
          <pc:sldMasterMk cId="3662616114" sldId="2147483825"/>
        </pc:sldMasterMkLst>
        <pc:sldLayoutChg chg="del">
          <pc:chgData name="Vanya Neycheva" userId="709a9054-30ca-42b1-97fd-d8765648f8a8" providerId="ADAL" clId="{E42AC6D8-7D3B-4F85-B5A9-A6809D6AB6B4}" dt="2026-10-07T06:44:53.679" v="369" actId="47"/>
          <pc:sldLayoutMkLst>
            <pc:docMk/>
            <pc:sldMasterMk cId="3662616114" sldId="2147483825"/>
            <pc:sldLayoutMk cId="3867730228" sldId="2147483826"/>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556345079" sldId="2147483827"/>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713961173" sldId="2147483828"/>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717465257" sldId="2147483829"/>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4093765046" sldId="2147483830"/>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2097985985" sldId="2147483831"/>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1159160310" sldId="2147483832"/>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2436157057" sldId="2147483833"/>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2511669163" sldId="2147483834"/>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2214966620" sldId="2147483835"/>
          </pc:sldLayoutMkLst>
        </pc:sldLayoutChg>
        <pc:sldLayoutChg chg="del">
          <pc:chgData name="Vanya Neycheva" userId="709a9054-30ca-42b1-97fd-d8765648f8a8" providerId="ADAL" clId="{E42AC6D8-7D3B-4F85-B5A9-A6809D6AB6B4}" dt="2026-10-07T06:44:53.679" v="369" actId="47"/>
          <pc:sldLayoutMkLst>
            <pc:docMk/>
            <pc:sldMasterMk cId="3662616114" sldId="2147483825"/>
            <pc:sldLayoutMk cId="2203760697" sldId="2147483836"/>
          </pc:sldLayoutMkLst>
        </pc:sldLayoutChg>
      </pc:sldMasterChg>
      <pc:sldMasterChg chg="del delSldLayout">
        <pc:chgData name="Vanya Neycheva" userId="709a9054-30ca-42b1-97fd-d8765648f8a8" providerId="ADAL" clId="{E42AC6D8-7D3B-4F85-B5A9-A6809D6AB6B4}" dt="2026-10-07T07:14:20.018" v="395" actId="47"/>
        <pc:sldMasterMkLst>
          <pc:docMk/>
          <pc:sldMasterMk cId="130132512" sldId="2147483837"/>
        </pc:sldMasterMkLst>
        <pc:sldLayoutChg chg="del">
          <pc:chgData name="Vanya Neycheva" userId="709a9054-30ca-42b1-97fd-d8765648f8a8" providerId="ADAL" clId="{E42AC6D8-7D3B-4F85-B5A9-A6809D6AB6B4}" dt="2026-10-07T07:14:20.018" v="395" actId="47"/>
          <pc:sldLayoutMkLst>
            <pc:docMk/>
            <pc:sldMasterMk cId="130132512" sldId="2147483837"/>
            <pc:sldLayoutMk cId="3443405205" sldId="2147483838"/>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3885315261" sldId="2147483839"/>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2389337457" sldId="2147483840"/>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1745212707" sldId="2147483841"/>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460601319" sldId="2147483842"/>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1527016876" sldId="2147483843"/>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2122904938" sldId="2147483844"/>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1363957380" sldId="2147483845"/>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758464839" sldId="2147483846"/>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2728278006" sldId="2147483847"/>
          </pc:sldLayoutMkLst>
        </pc:sldLayoutChg>
        <pc:sldLayoutChg chg="del">
          <pc:chgData name="Vanya Neycheva" userId="709a9054-30ca-42b1-97fd-d8765648f8a8" providerId="ADAL" clId="{E42AC6D8-7D3B-4F85-B5A9-A6809D6AB6B4}" dt="2026-10-07T07:14:20.018" v="395" actId="47"/>
          <pc:sldLayoutMkLst>
            <pc:docMk/>
            <pc:sldMasterMk cId="130132512" sldId="2147483837"/>
            <pc:sldLayoutMk cId="3067101047" sldId="214748384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64AA52-D62A-4B32-9C71-0830E2626C9B}" type="datetimeFigureOut">
              <a:rPr lang="en-BE" smtClean="0"/>
              <a:t>10/07/2026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25BBA7-A1EF-4368-9BBD-760A8CEE3B5D}" type="slidenum">
              <a:rPr lang="en-BE" smtClean="0"/>
              <a:t>‹#›</a:t>
            </a:fld>
            <a:endParaRPr lang="en-BE"/>
          </a:p>
        </p:txBody>
      </p:sp>
    </p:spTree>
    <p:extLst>
      <p:ext uri="{BB962C8B-B14F-4D97-AF65-F5344CB8AC3E}">
        <p14:creationId xmlns:p14="http://schemas.microsoft.com/office/powerpoint/2010/main" val="452857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va Slide 1">
    <p:spTree>
      <p:nvGrpSpPr>
        <p:cNvPr id="1" name=""/>
        <p:cNvGrpSpPr/>
        <p:nvPr/>
      </p:nvGrpSpPr>
      <p:grpSpPr>
        <a:xfrm>
          <a:off x="0" y="0"/>
          <a:ext cx="0" cy="0"/>
          <a:chOff x="0" y="0"/>
          <a:chExt cx="0" cy="0"/>
        </a:xfrm>
      </p:grpSpPr>
      <p:pic>
        <p:nvPicPr>
          <p:cNvPr id="17" name="Picture 16" descr="A sunset over a beach&#10;&#10;Description automatically generated">
            <a:extLst>
              <a:ext uri="{FF2B5EF4-FFF2-40B4-BE49-F238E27FC236}">
                <a16:creationId xmlns:a16="http://schemas.microsoft.com/office/drawing/2014/main" id="{902A1905-A318-4C4B-9396-B3F5583178C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6198"/>
            <a:ext cx="10287000" cy="10287000"/>
          </a:xfrm>
          <a:prstGeom prst="rect">
            <a:avLst/>
          </a:prstGeom>
        </p:spPr>
      </p:pic>
      <p:pic>
        <p:nvPicPr>
          <p:cNvPr id="21" name="Graphic 20">
            <a:extLst>
              <a:ext uri="{FF2B5EF4-FFF2-40B4-BE49-F238E27FC236}">
                <a16:creationId xmlns:a16="http://schemas.microsoft.com/office/drawing/2014/main" id="{4F9342D8-7C8C-1B4C-A9C3-18667CF721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Content Placeholder 2"/>
          <p:cNvSpPr>
            <a:spLocks noGrp="1"/>
          </p:cNvSpPr>
          <p:nvPr>
            <p:ph idx="1"/>
          </p:nvPr>
        </p:nvSpPr>
        <p:spPr>
          <a:xfrm>
            <a:off x="1257300" y="5967663"/>
            <a:ext cx="10351040" cy="2514858"/>
          </a:xfrm>
        </p:spPr>
        <p:txBody>
          <a:bodyPr>
            <a:norm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A267B92-9960-F34D-9C29-27C06B2FC732}"/>
              </a:ext>
            </a:extLst>
          </p:cNvPr>
          <p:cNvSpPr>
            <a:spLocks noGrp="1"/>
          </p:cNvSpPr>
          <p:nvPr>
            <p:ph type="title"/>
          </p:nvPr>
        </p:nvSpPr>
        <p:spPr>
          <a:xfrm>
            <a:off x="1257302" y="3789114"/>
            <a:ext cx="7588384" cy="748144"/>
          </a:xfrm>
        </p:spPr>
        <p:txBody>
          <a:bodyPr/>
          <a:lstStyle>
            <a:lvl1pPr>
              <a:defRPr>
                <a:solidFill>
                  <a:schemeClr val="bg1"/>
                </a:solidFill>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BA416378-BCC4-1747-8D89-5A6C10560311}"/>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18079635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va Slide 2">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2947DD-F132-114C-BD3C-87A8429EC7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lvl1pPr>
              <a:defRPr>
                <a:solidFill>
                  <a:schemeClr val="tx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0" y="1939639"/>
            <a:ext cx="9315932" cy="3746546"/>
          </a:xfrm>
        </p:spPr>
        <p:txBody>
          <a:bodyPr>
            <a:noAutofit/>
          </a:bodyPr>
          <a:lstStyle>
            <a:lvl1pPr marL="0" indent="0">
              <a:buFontTx/>
              <a:buNone/>
              <a:defRPr>
                <a:solidFill>
                  <a:schemeClr val="bg1"/>
                </a:solidFill>
              </a:defRPr>
            </a:lvl1pPr>
            <a:lvl2pPr marL="685800" indent="0">
              <a:buFontTx/>
              <a:buNone/>
              <a:defRPr>
                <a:solidFill>
                  <a:schemeClr val="bg1"/>
                </a:solidFill>
              </a:defRPr>
            </a:lvl2pPr>
            <a:lvl3pPr marL="1371600" indent="0">
              <a:buFontTx/>
              <a:buNone/>
              <a:defRPr>
                <a:solidFill>
                  <a:schemeClr val="bg1"/>
                </a:solidFill>
              </a:defRPr>
            </a:lvl3pPr>
            <a:lvl4pPr marL="2057400" indent="0">
              <a:buFontTx/>
              <a:buNone/>
              <a:defRPr>
                <a:solidFill>
                  <a:schemeClr val="bg1"/>
                </a:solidFill>
              </a:defRPr>
            </a:lvl4pPr>
            <a:lvl5pPr marL="2743200"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2">
            <a:extLst>
              <a:ext uri="{FF2B5EF4-FFF2-40B4-BE49-F238E27FC236}">
                <a16:creationId xmlns:a16="http://schemas.microsoft.com/office/drawing/2014/main" id="{35F0C1BB-7901-D047-9EEC-058AE45BDE79}"/>
              </a:ext>
            </a:extLst>
          </p:cNvPr>
          <p:cNvSpPr/>
          <p:nvPr userDrawn="1"/>
        </p:nvSpPr>
        <p:spPr>
          <a:xfrm>
            <a:off x="872359" y="725215"/>
            <a:ext cx="2858814" cy="977462"/>
          </a:xfrm>
          <a:prstGeom prst="rect">
            <a:avLst/>
          </a:prstGeom>
          <a:solidFill>
            <a:srgbClr val="027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p>
        </p:txBody>
      </p:sp>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chemeClr val="bg1"/>
                </a:solidFill>
              </a:defRPr>
            </a:lvl1pPr>
          </a:lstStyle>
          <a:p>
            <a:r>
              <a:rPr lang="en-US"/>
              <a:t>Click to edit Master title style | Text</a:t>
            </a:r>
            <a:endParaRPr lang="en-GB"/>
          </a:p>
        </p:txBody>
      </p:sp>
    </p:spTree>
    <p:extLst>
      <p:ext uri="{BB962C8B-B14F-4D97-AF65-F5344CB8AC3E}">
        <p14:creationId xmlns:p14="http://schemas.microsoft.com/office/powerpoint/2010/main" val="2730524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6AB41A0-9493-7541-8F44-AB5496ACC3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7" name="Freeform 6">
            <a:extLst>
              <a:ext uri="{FF2B5EF4-FFF2-40B4-BE49-F238E27FC236}">
                <a16:creationId xmlns:a16="http://schemas.microsoft.com/office/drawing/2014/main" id="{96116F1E-4789-2E41-89A2-6CF4FDD4716D}"/>
              </a:ext>
            </a:extLst>
          </p:cNvPr>
          <p:cNvSpPr/>
          <p:nvPr userDrawn="1"/>
        </p:nvSpPr>
        <p:spPr>
          <a:xfrm>
            <a:off x="2399632" y="3746976"/>
            <a:ext cx="13219612" cy="1452688"/>
          </a:xfrm>
          <a:custGeom>
            <a:avLst/>
            <a:gdLst>
              <a:gd name="connsiteX0" fmla="*/ 0 w 6609806"/>
              <a:gd name="connsiteY0" fmla="*/ 726344 h 726344"/>
              <a:gd name="connsiteX1" fmla="*/ 3265714 w 6609806"/>
              <a:gd name="connsiteY1" fmla="*/ 81910 h 726344"/>
              <a:gd name="connsiteX2" fmla="*/ 6609806 w 6609806"/>
              <a:gd name="connsiteY2" fmla="*/ 29658 h 726344"/>
            </a:gdLst>
            <a:ahLst/>
            <a:cxnLst>
              <a:cxn ang="0">
                <a:pos x="connsiteX0" y="connsiteY0"/>
              </a:cxn>
              <a:cxn ang="0">
                <a:pos x="connsiteX1" y="connsiteY1"/>
              </a:cxn>
              <a:cxn ang="0">
                <a:pos x="connsiteX2" y="connsiteY2"/>
              </a:cxn>
            </a:cxnLst>
            <a:rect l="l" t="t" r="r" b="b"/>
            <a:pathLst>
              <a:path w="6609806" h="726344">
                <a:moveTo>
                  <a:pt x="0" y="726344"/>
                </a:moveTo>
                <a:cubicBezTo>
                  <a:pt x="1082040" y="462184"/>
                  <a:pt x="2164080" y="198024"/>
                  <a:pt x="3265714" y="81910"/>
                </a:cubicBezTo>
                <a:cubicBezTo>
                  <a:pt x="4367348" y="-34204"/>
                  <a:pt x="5488577" y="-2273"/>
                  <a:pt x="6609806" y="29658"/>
                </a:cubicBezTo>
              </a:path>
            </a:pathLst>
          </a:custGeom>
          <a:noFill/>
          <a:ln>
            <a:solidFill>
              <a:srgbClr val="0079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25" name="Picture Placeholder 3">
            <a:extLst>
              <a:ext uri="{FF2B5EF4-FFF2-40B4-BE49-F238E27FC236}">
                <a16:creationId xmlns:a16="http://schemas.microsoft.com/office/drawing/2014/main" id="{FB928AB7-29D4-AF44-8352-6A9B5923E17E}"/>
              </a:ext>
            </a:extLst>
          </p:cNvPr>
          <p:cNvSpPr>
            <a:spLocks noGrp="1"/>
          </p:cNvSpPr>
          <p:nvPr>
            <p:ph type="pic" sz="quarter" idx="17"/>
          </p:nvPr>
        </p:nvSpPr>
        <p:spPr>
          <a:xfrm>
            <a:off x="11107068" y="2371730"/>
            <a:ext cx="2458836" cy="2458836"/>
          </a:xfrm>
          <a:prstGeom prst="ellipse">
            <a:avLst/>
          </a:prstGeom>
          <a:solidFill>
            <a:schemeClr val="bg1"/>
          </a:solidFill>
          <a:ln w="12700" cap="rnd">
            <a:solidFill>
              <a:srgbClr val="007938"/>
            </a:solidFill>
          </a:ln>
          <a:effectLst/>
          <a:scene3d>
            <a:camera prst="orthographicFront">
              <a:rot lat="0" lon="0" rev="0"/>
            </a:camera>
            <a:lightRig rig="contrasting" dir="t">
              <a:rot lat="0" lon="0" rev="7800000"/>
            </a:lightRig>
          </a:scene3d>
          <a:sp3d>
            <a:bevelT w="139700" h="139700"/>
          </a:sp3d>
        </p:spPr>
        <p:txBody>
          <a:bodyPr anchor="ctr">
            <a:normAutofit/>
          </a:bodyPr>
          <a:lstStyle>
            <a:lvl1pPr algn="ctr">
              <a:defRPr sz="1600"/>
            </a:lvl1pPr>
          </a:lstStyle>
          <a:p>
            <a:endParaRPr lang="en-GB"/>
          </a:p>
        </p:txBody>
      </p:sp>
      <p:sp>
        <p:nvSpPr>
          <p:cNvPr id="26" name="Picture Placeholder 3">
            <a:extLst>
              <a:ext uri="{FF2B5EF4-FFF2-40B4-BE49-F238E27FC236}">
                <a16:creationId xmlns:a16="http://schemas.microsoft.com/office/drawing/2014/main" id="{59039CC5-925A-2448-9EE4-F518DD38A356}"/>
              </a:ext>
            </a:extLst>
          </p:cNvPr>
          <p:cNvSpPr>
            <a:spLocks noGrp="1"/>
          </p:cNvSpPr>
          <p:nvPr>
            <p:ph type="pic" sz="quarter" idx="18"/>
          </p:nvPr>
        </p:nvSpPr>
        <p:spPr>
          <a:xfrm>
            <a:off x="14389828" y="2517558"/>
            <a:ext cx="2458836" cy="2458836"/>
          </a:xfrm>
          <a:prstGeom prst="ellipse">
            <a:avLst/>
          </a:prstGeom>
          <a:solidFill>
            <a:schemeClr val="bg1"/>
          </a:solidFill>
          <a:ln w="12700" cap="rnd">
            <a:solidFill>
              <a:srgbClr val="007938"/>
            </a:solidFill>
          </a:ln>
          <a:effectLst/>
          <a:scene3d>
            <a:camera prst="orthographicFront">
              <a:rot lat="0" lon="0" rev="0"/>
            </a:camera>
            <a:lightRig rig="contrasting" dir="t">
              <a:rot lat="0" lon="0" rev="7800000"/>
            </a:lightRig>
          </a:scene3d>
          <a:sp3d>
            <a:bevelT w="139700" h="139700"/>
          </a:sp3d>
        </p:spPr>
        <p:txBody>
          <a:bodyPr anchor="ctr">
            <a:normAutofit/>
          </a:bodyPr>
          <a:lstStyle>
            <a:lvl1pPr algn="ctr">
              <a:defRPr sz="1600"/>
            </a:lvl1pPr>
          </a:lstStyle>
          <a:p>
            <a:endParaRPr lang="en-GB"/>
          </a:p>
        </p:txBody>
      </p:sp>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cxnSp>
        <p:nvCxnSpPr>
          <p:cNvPr id="14" name="Straight Connector 13">
            <a:extLst>
              <a:ext uri="{FF2B5EF4-FFF2-40B4-BE49-F238E27FC236}">
                <a16:creationId xmlns:a16="http://schemas.microsoft.com/office/drawing/2014/main" id="{E777A59A-1AC4-6342-8ECC-D0EDF3B67222}"/>
              </a:ext>
            </a:extLst>
          </p:cNvPr>
          <p:cNvCxnSpPr>
            <a:cxnSpLocks/>
          </p:cNvCxnSpPr>
          <p:nvPr userDrawn="1"/>
        </p:nvCxnSpPr>
        <p:spPr>
          <a:xfrm>
            <a:off x="2486720" y="6372919"/>
            <a:ext cx="0" cy="280430"/>
          </a:xfrm>
          <a:prstGeom prst="line">
            <a:avLst/>
          </a:prstGeom>
          <a:ln>
            <a:solidFill>
              <a:srgbClr val="00793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6A4CF5-9A29-8F44-AE98-67D7EBD90097}"/>
              </a:ext>
            </a:extLst>
          </p:cNvPr>
          <p:cNvCxnSpPr>
            <a:cxnSpLocks/>
          </p:cNvCxnSpPr>
          <p:nvPr userDrawn="1"/>
        </p:nvCxnSpPr>
        <p:spPr>
          <a:xfrm flipV="1">
            <a:off x="5769852" y="5565484"/>
            <a:ext cx="0" cy="276516"/>
          </a:xfrm>
          <a:prstGeom prst="line">
            <a:avLst/>
          </a:prstGeom>
          <a:ln>
            <a:solidFill>
              <a:srgbClr val="007934"/>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D9B5F38-10AC-D64A-96A5-81514E2C7189}"/>
              </a:ext>
            </a:extLst>
          </p:cNvPr>
          <p:cNvCxnSpPr>
            <a:cxnSpLocks/>
          </p:cNvCxnSpPr>
          <p:nvPr userDrawn="1"/>
        </p:nvCxnSpPr>
        <p:spPr>
          <a:xfrm flipV="1">
            <a:off x="9140072" y="5199665"/>
            <a:ext cx="0" cy="273050"/>
          </a:xfrm>
          <a:prstGeom prst="line">
            <a:avLst/>
          </a:prstGeom>
          <a:ln>
            <a:solidFill>
              <a:srgbClr val="007934"/>
            </a:solidFill>
          </a:ln>
        </p:spPr>
        <p:style>
          <a:lnRef idx="1">
            <a:schemeClr val="accent1"/>
          </a:lnRef>
          <a:fillRef idx="0">
            <a:schemeClr val="accent1"/>
          </a:fillRef>
          <a:effectRef idx="0">
            <a:schemeClr val="accent1"/>
          </a:effectRef>
          <a:fontRef idx="minor">
            <a:schemeClr val="tx1"/>
          </a:fontRef>
        </p:style>
      </p:cxnSp>
      <p:sp>
        <p:nvSpPr>
          <p:cNvPr id="17" name="Picture Placeholder 3">
            <a:extLst>
              <a:ext uri="{FF2B5EF4-FFF2-40B4-BE49-F238E27FC236}">
                <a16:creationId xmlns:a16="http://schemas.microsoft.com/office/drawing/2014/main" id="{1C2C0CEA-526F-3C48-8C93-5B9C81B46986}"/>
              </a:ext>
            </a:extLst>
          </p:cNvPr>
          <p:cNvSpPr>
            <a:spLocks noGrp="1"/>
          </p:cNvSpPr>
          <p:nvPr>
            <p:ph type="pic" sz="quarter" idx="14"/>
          </p:nvPr>
        </p:nvSpPr>
        <p:spPr>
          <a:xfrm>
            <a:off x="1276784" y="3914082"/>
            <a:ext cx="2458836" cy="2458836"/>
          </a:xfrm>
          <a:prstGeom prst="ellipse">
            <a:avLst/>
          </a:prstGeom>
          <a:solidFill>
            <a:schemeClr val="bg1"/>
          </a:solidFill>
          <a:ln w="12700" cap="rnd">
            <a:solidFill>
              <a:srgbClr val="007938"/>
            </a:solidFill>
          </a:ln>
          <a:effectLst/>
          <a:scene3d>
            <a:camera prst="orthographicFront">
              <a:rot lat="0" lon="0" rev="0"/>
            </a:camera>
            <a:lightRig rig="contrasting" dir="t">
              <a:rot lat="0" lon="0" rev="7800000"/>
            </a:lightRig>
          </a:scene3d>
          <a:sp3d>
            <a:bevelT w="139700" h="139700"/>
          </a:sp3d>
        </p:spPr>
        <p:txBody>
          <a:bodyPr anchor="ctr">
            <a:normAutofit/>
          </a:bodyPr>
          <a:lstStyle>
            <a:lvl1pPr algn="ctr">
              <a:defRPr sz="1600"/>
            </a:lvl1pPr>
          </a:lstStyle>
          <a:p>
            <a:endParaRPr lang="en-GB"/>
          </a:p>
        </p:txBody>
      </p:sp>
      <p:sp>
        <p:nvSpPr>
          <p:cNvPr id="23" name="Picture Placeholder 3">
            <a:extLst>
              <a:ext uri="{FF2B5EF4-FFF2-40B4-BE49-F238E27FC236}">
                <a16:creationId xmlns:a16="http://schemas.microsoft.com/office/drawing/2014/main" id="{7FCD4D82-332C-ED4A-8006-71D7DAD262A4}"/>
              </a:ext>
            </a:extLst>
          </p:cNvPr>
          <p:cNvSpPr>
            <a:spLocks noGrp="1"/>
          </p:cNvSpPr>
          <p:nvPr>
            <p:ph type="pic" sz="quarter" idx="15"/>
          </p:nvPr>
        </p:nvSpPr>
        <p:spPr>
          <a:xfrm>
            <a:off x="4549374" y="3107968"/>
            <a:ext cx="2458836" cy="2458836"/>
          </a:xfrm>
          <a:prstGeom prst="ellipse">
            <a:avLst/>
          </a:prstGeom>
          <a:solidFill>
            <a:schemeClr val="bg1"/>
          </a:solidFill>
          <a:ln w="12700" cap="rnd">
            <a:solidFill>
              <a:srgbClr val="007938"/>
            </a:solidFill>
          </a:ln>
          <a:effectLst/>
          <a:scene3d>
            <a:camera prst="orthographicFront">
              <a:rot lat="0" lon="0" rev="0"/>
            </a:camera>
            <a:lightRig rig="contrasting" dir="t">
              <a:rot lat="0" lon="0" rev="7800000"/>
            </a:lightRig>
          </a:scene3d>
          <a:sp3d>
            <a:bevelT w="139700" h="139700"/>
          </a:sp3d>
        </p:spPr>
        <p:txBody>
          <a:bodyPr anchor="ctr">
            <a:normAutofit/>
          </a:bodyPr>
          <a:lstStyle>
            <a:lvl1pPr algn="ctr">
              <a:defRPr sz="1600"/>
            </a:lvl1pPr>
          </a:lstStyle>
          <a:p>
            <a:endParaRPr lang="en-GB"/>
          </a:p>
        </p:txBody>
      </p:sp>
      <p:sp>
        <p:nvSpPr>
          <p:cNvPr id="24" name="Picture Placeholder 3">
            <a:extLst>
              <a:ext uri="{FF2B5EF4-FFF2-40B4-BE49-F238E27FC236}">
                <a16:creationId xmlns:a16="http://schemas.microsoft.com/office/drawing/2014/main" id="{73256303-18D9-074F-AEAE-B98D863769D0}"/>
              </a:ext>
            </a:extLst>
          </p:cNvPr>
          <p:cNvSpPr>
            <a:spLocks noGrp="1"/>
          </p:cNvSpPr>
          <p:nvPr>
            <p:ph type="pic" sz="quarter" idx="16"/>
          </p:nvPr>
        </p:nvSpPr>
        <p:spPr>
          <a:xfrm>
            <a:off x="7928534" y="2722858"/>
            <a:ext cx="2458836" cy="2458836"/>
          </a:xfrm>
          <a:prstGeom prst="ellipse">
            <a:avLst/>
          </a:prstGeom>
          <a:solidFill>
            <a:schemeClr val="bg1"/>
          </a:solidFill>
          <a:ln w="12700" cap="rnd">
            <a:solidFill>
              <a:srgbClr val="007938"/>
            </a:solidFill>
          </a:ln>
          <a:effectLst/>
          <a:scene3d>
            <a:camera prst="orthographicFront">
              <a:rot lat="0" lon="0" rev="0"/>
            </a:camera>
            <a:lightRig rig="contrasting" dir="t">
              <a:rot lat="0" lon="0" rev="7800000"/>
            </a:lightRig>
          </a:scene3d>
          <a:sp3d>
            <a:bevelT w="139700" h="139700"/>
          </a:sp3d>
        </p:spPr>
        <p:txBody>
          <a:bodyPr anchor="ctr">
            <a:normAutofit/>
          </a:bodyPr>
          <a:lstStyle>
            <a:lvl1pPr algn="ctr">
              <a:defRPr sz="1600"/>
            </a:lvl1pPr>
          </a:lstStyle>
          <a:p>
            <a:endParaRPr lang="en-GB"/>
          </a:p>
        </p:txBody>
      </p:sp>
    </p:spTree>
    <p:extLst>
      <p:ext uri="{BB962C8B-B14F-4D97-AF65-F5344CB8AC3E}">
        <p14:creationId xmlns:p14="http://schemas.microsoft.com/office/powerpoint/2010/main" val="3461698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6AB41A0-9493-7541-8F44-AB5496ACC3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4122123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1423B077-DCBC-2744-9318-D01C3C78E7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rgbClr val="54565A"/>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40912434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E7613AC4-0E7A-B6EB-6F4F-F3B642DF5D5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rgbClr val="54565A"/>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12071951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EFF6CE52-2134-BF4A-85A3-A9BF81B031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991441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Enva Slide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82FAEF8-150F-F548-BEEF-C27EDFF7DC1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F19220"/>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7900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Enva Slide 3">
    <p:spTree>
      <p:nvGrpSpPr>
        <p:cNvPr id="1" name=""/>
        <p:cNvGrpSpPr/>
        <p:nvPr/>
      </p:nvGrpSpPr>
      <p:grpSpPr>
        <a:xfrm>
          <a:off x="0" y="0"/>
          <a:ext cx="0" cy="0"/>
          <a:chOff x="0" y="0"/>
          <a:chExt cx="0" cy="0"/>
        </a:xfrm>
      </p:grpSpPr>
      <p:pic>
        <p:nvPicPr>
          <p:cNvPr id="4" name="Picture 3" descr="A picture containing outdoor, person, little, child&#10;&#10;Description automatically generated">
            <a:extLst>
              <a:ext uri="{FF2B5EF4-FFF2-40B4-BE49-F238E27FC236}">
                <a16:creationId xmlns:a16="http://schemas.microsoft.com/office/drawing/2014/main" id="{5515CFA7-9832-F848-BEEB-07D38325C64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0996"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F19220"/>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50865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Enva Slide 3">
    <p:spTree>
      <p:nvGrpSpPr>
        <p:cNvPr id="1" name=""/>
        <p:cNvGrpSpPr/>
        <p:nvPr/>
      </p:nvGrpSpPr>
      <p:grpSpPr>
        <a:xfrm>
          <a:off x="0" y="0"/>
          <a:ext cx="0" cy="0"/>
          <a:chOff x="0" y="0"/>
          <a:chExt cx="0" cy="0"/>
        </a:xfrm>
      </p:grpSpPr>
      <p:pic>
        <p:nvPicPr>
          <p:cNvPr id="4" name="Picture 3" descr="A picture containing person, man, holding, hand&#10;&#10;Description automatically generated">
            <a:extLst>
              <a:ext uri="{FF2B5EF4-FFF2-40B4-BE49-F238E27FC236}">
                <a16:creationId xmlns:a16="http://schemas.microsoft.com/office/drawing/2014/main" id="{A2991DD0-0994-124E-B83D-A7D3979ED65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944387" y="0"/>
            <a:ext cx="10343614"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F19220"/>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0618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Enva Slide 3">
    <p:spTree>
      <p:nvGrpSpPr>
        <p:cNvPr id="1" name=""/>
        <p:cNvGrpSpPr/>
        <p:nvPr/>
      </p:nvGrpSpPr>
      <p:grpSpPr>
        <a:xfrm>
          <a:off x="0" y="0"/>
          <a:ext cx="0" cy="0"/>
          <a:chOff x="0" y="0"/>
          <a:chExt cx="0" cy="0"/>
        </a:xfrm>
      </p:grpSpPr>
      <p:pic>
        <p:nvPicPr>
          <p:cNvPr id="3" name="Picture 2" descr="A view of the earth from space&#10;&#10;Description automatically generated">
            <a:extLst>
              <a:ext uri="{FF2B5EF4-FFF2-40B4-BE49-F238E27FC236}">
                <a16:creationId xmlns:a16="http://schemas.microsoft.com/office/drawing/2014/main" id="{08CDB519-7FD8-C4FB-170D-93A62DFFD06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7947480" y="0"/>
            <a:ext cx="1034052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F19220"/>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8069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pic>
        <p:nvPicPr>
          <p:cNvPr id="5" name="Graphic 4">
            <a:extLst>
              <a:ext uri="{FF2B5EF4-FFF2-40B4-BE49-F238E27FC236}">
                <a16:creationId xmlns:a16="http://schemas.microsoft.com/office/drawing/2014/main" id="{586ED124-D9E6-364A-89FD-BDCA1251FF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918662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Enva Slide 3">
    <p:spTree>
      <p:nvGrpSpPr>
        <p:cNvPr id="1" name=""/>
        <p:cNvGrpSpPr/>
        <p:nvPr/>
      </p:nvGrpSpPr>
      <p:grpSpPr>
        <a:xfrm>
          <a:off x="0" y="0"/>
          <a:ext cx="0" cy="0"/>
          <a:chOff x="0" y="0"/>
          <a:chExt cx="0" cy="0"/>
        </a:xfrm>
      </p:grpSpPr>
      <p:pic>
        <p:nvPicPr>
          <p:cNvPr id="6" name="Picture 5" descr="A person wearing a hat&#10;&#10;Description automatically generated">
            <a:extLst>
              <a:ext uri="{FF2B5EF4-FFF2-40B4-BE49-F238E27FC236}">
                <a16:creationId xmlns:a16="http://schemas.microsoft.com/office/drawing/2014/main" id="{05CCB0CF-B9AD-6342-855C-8BF420A6E91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76BC21"/>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38486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EFB6A23-203B-6147-8B85-93F5870C2D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165639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Enva Slide 3">
    <p:spTree>
      <p:nvGrpSpPr>
        <p:cNvPr id="1" name=""/>
        <p:cNvGrpSpPr/>
        <p:nvPr/>
      </p:nvGrpSpPr>
      <p:grpSpPr>
        <a:xfrm>
          <a:off x="0" y="0"/>
          <a:ext cx="0" cy="0"/>
          <a:chOff x="0" y="0"/>
          <a:chExt cx="0" cy="0"/>
        </a:xfrm>
      </p:grpSpPr>
      <p:pic>
        <p:nvPicPr>
          <p:cNvPr id="8" name="Picture 7" descr="A person wearing a hat&#10;&#10;Description automatically generated">
            <a:extLst>
              <a:ext uri="{FF2B5EF4-FFF2-40B4-BE49-F238E27FC236}">
                <a16:creationId xmlns:a16="http://schemas.microsoft.com/office/drawing/2014/main" id="{C99B2F2D-6A0F-CF4E-BA77-4D0BA18BEE7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C00000"/>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423975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33F4E0C-1E96-AB44-A697-28B043E9EEC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9622302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Enva Slide 3">
    <p:spTree>
      <p:nvGrpSpPr>
        <p:cNvPr id="1" name=""/>
        <p:cNvGrpSpPr/>
        <p:nvPr/>
      </p:nvGrpSpPr>
      <p:grpSpPr>
        <a:xfrm>
          <a:off x="0" y="0"/>
          <a:ext cx="0" cy="0"/>
          <a:chOff x="0" y="0"/>
          <a:chExt cx="0" cy="0"/>
        </a:xfrm>
      </p:grpSpPr>
      <p:pic>
        <p:nvPicPr>
          <p:cNvPr id="6" name="Picture 5" descr="A picture containing person, little, sitting, food&#10;&#10;Description automatically generated">
            <a:extLst>
              <a:ext uri="{FF2B5EF4-FFF2-40B4-BE49-F238E27FC236}">
                <a16:creationId xmlns:a16="http://schemas.microsoft.com/office/drawing/2014/main" id="{626F0EC6-E321-8444-91F9-5AD752EE440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1F9CD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29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Enva Slide 3">
    <p:spTree>
      <p:nvGrpSpPr>
        <p:cNvPr id="1" name=""/>
        <p:cNvGrpSpPr/>
        <p:nvPr/>
      </p:nvGrpSpPr>
      <p:grpSpPr>
        <a:xfrm>
          <a:off x="0" y="0"/>
          <a:ext cx="0" cy="0"/>
          <a:chOff x="0" y="0"/>
          <a:chExt cx="0" cy="0"/>
        </a:xfrm>
      </p:grpSpPr>
      <p:pic>
        <p:nvPicPr>
          <p:cNvPr id="4" name="Picture 3" descr="A young boy swimming in a body of water&#10;&#10;Description automatically generated">
            <a:extLst>
              <a:ext uri="{FF2B5EF4-FFF2-40B4-BE49-F238E27FC236}">
                <a16:creationId xmlns:a16="http://schemas.microsoft.com/office/drawing/2014/main" id="{A19B15F2-6E32-474B-B454-B9E267B23CC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
          <a:stretch/>
        </p:blipFill>
        <p:spPr>
          <a:xfrm>
            <a:off x="8255504" y="0"/>
            <a:ext cx="10032496"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00793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429037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Enva Slide 3">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A797C46-D98C-B87C-7856-431835629068}"/>
              </a:ext>
            </a:extLst>
          </p:cNvPr>
          <p:cNvGrpSpPr/>
          <p:nvPr userDrawn="1"/>
        </p:nvGrpSpPr>
        <p:grpSpPr>
          <a:xfrm>
            <a:off x="8001000" y="0"/>
            <a:ext cx="10287000" cy="10287000"/>
            <a:chOff x="4000500" y="0"/>
            <a:chExt cx="5143500" cy="5143500"/>
          </a:xfrm>
        </p:grpSpPr>
        <p:pic>
          <p:nvPicPr>
            <p:cNvPr id="8" name="Picture 7" descr="A green truck parked in a parking lot&#10;&#10;Description automatically generated">
              <a:extLst>
                <a:ext uri="{FF2B5EF4-FFF2-40B4-BE49-F238E27FC236}">
                  <a16:creationId xmlns:a16="http://schemas.microsoft.com/office/drawing/2014/main" id="{F8D73101-2B14-B747-9150-69FFAC37A039}"/>
                </a:ext>
              </a:extLst>
            </p:cNvPr>
            <p:cNvPicPr>
              <a:picLocks noChangeAspect="1"/>
            </p:cNvPicPr>
            <p:nvPr userDrawn="1"/>
          </p:nvPicPr>
          <p:blipFill>
            <a:blip r:embed="rId2"/>
            <a:stretch>
              <a:fillRect/>
            </a:stretch>
          </p:blipFill>
          <p:spPr>
            <a:xfrm>
              <a:off x="4000500" y="0"/>
              <a:ext cx="5143500" cy="5143500"/>
            </a:xfrm>
            <a:prstGeom prst="rect">
              <a:avLst/>
            </a:prstGeom>
          </p:spPr>
        </p:pic>
        <p:sp>
          <p:nvSpPr>
            <p:cNvPr id="3" name="Rectangle 2">
              <a:extLst>
                <a:ext uri="{FF2B5EF4-FFF2-40B4-BE49-F238E27FC236}">
                  <a16:creationId xmlns:a16="http://schemas.microsoft.com/office/drawing/2014/main" id="{877C0543-80BA-9D38-3D06-88FF63369502}"/>
                </a:ext>
              </a:extLst>
            </p:cNvPr>
            <p:cNvSpPr/>
            <p:nvPr userDrawn="1"/>
          </p:nvSpPr>
          <p:spPr>
            <a:xfrm rot="21357851">
              <a:off x="7740022" y="4551271"/>
              <a:ext cx="560095" cy="124573"/>
            </a:xfrm>
            <a:prstGeom prst="rect">
              <a:avLst/>
            </a:prstGeom>
            <a:solidFill>
              <a:srgbClr val="C7C5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a:p>
          </p:txBody>
        </p:sp>
      </p:grpSp>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00793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239696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nva Slide 3">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F0BB4E18-86B8-414E-9299-827F07C1D8C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12" name="Picture Placeholder 3">
            <a:extLst>
              <a:ext uri="{FF2B5EF4-FFF2-40B4-BE49-F238E27FC236}">
                <a16:creationId xmlns:a16="http://schemas.microsoft.com/office/drawing/2014/main" id="{B17B6238-5995-B647-882C-71CFB1623070}"/>
              </a:ext>
            </a:extLst>
          </p:cNvPr>
          <p:cNvSpPr>
            <a:spLocks noGrp="1"/>
          </p:cNvSpPr>
          <p:nvPr>
            <p:ph type="pic" sz="quarter" idx="14"/>
          </p:nvPr>
        </p:nvSpPr>
        <p:spPr>
          <a:xfrm>
            <a:off x="9144000" y="0"/>
            <a:ext cx="9144000" cy="10287000"/>
          </a:xfrm>
        </p:spPr>
        <p:txBody>
          <a:bodyPr anchor="ctr">
            <a:normAutofit/>
          </a:bodyPr>
          <a:lstStyle>
            <a:lvl1pPr algn="ctr">
              <a:defRPr sz="2000"/>
            </a:lvl1pPr>
          </a:lstStyle>
          <a:p>
            <a:endParaRPr lang="en-GB"/>
          </a:p>
        </p:txBody>
      </p:sp>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44464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va Slide 5">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3F6AD4B8-829A-164C-9257-F21DC9DCF0C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3" y="1939637"/>
            <a:ext cx="10758690" cy="6062986"/>
          </a:xfrm>
        </p:spPr>
        <p:txBody>
          <a:bodyPr>
            <a:noAutofit/>
          </a:bodyPr>
          <a:lstStyle>
            <a:lvl1pPr marL="0" indent="0">
              <a:buNone/>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Picture Placeholder 3">
            <a:extLst>
              <a:ext uri="{FF2B5EF4-FFF2-40B4-BE49-F238E27FC236}">
                <a16:creationId xmlns:a16="http://schemas.microsoft.com/office/drawing/2014/main" id="{2C245A82-D074-164D-8B9C-1D7A6E6498D6}"/>
              </a:ext>
            </a:extLst>
          </p:cNvPr>
          <p:cNvSpPr>
            <a:spLocks noGrp="1"/>
          </p:cNvSpPr>
          <p:nvPr>
            <p:ph type="pic" sz="quarter" idx="14"/>
          </p:nvPr>
        </p:nvSpPr>
        <p:spPr>
          <a:xfrm>
            <a:off x="12389477" y="1939636"/>
            <a:ext cx="5286682" cy="5478596"/>
          </a:xfrm>
        </p:spPr>
        <p:txBody>
          <a:bodyPr/>
          <a:lstStyle/>
          <a:p>
            <a:endParaRPr lang="en-GB"/>
          </a:p>
        </p:txBody>
      </p:sp>
    </p:spTree>
    <p:extLst>
      <p:ext uri="{BB962C8B-B14F-4D97-AF65-F5344CB8AC3E}">
        <p14:creationId xmlns:p14="http://schemas.microsoft.com/office/powerpoint/2010/main" val="24662765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va Slide 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lvl1pPr>
              <a:defRPr>
                <a:solidFill>
                  <a:srgbClr val="54565A"/>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0" y="3284114"/>
            <a:ext cx="8002612" cy="5708772"/>
          </a:xfrm>
        </p:spPr>
        <p:txBody>
          <a:bodyPr>
            <a:noAutofit/>
          </a:bodyPr>
          <a:lstStyle>
            <a:lvl1pPr marL="0" indent="0">
              <a:buFontTx/>
              <a:buNone/>
              <a:defRPr sz="4000">
                <a:solidFill>
                  <a:srgbClr val="007934"/>
                </a:solidFill>
              </a:defRPr>
            </a:lvl1pPr>
            <a:lvl2pPr marL="685800" indent="0">
              <a:buFontTx/>
              <a:buNone/>
              <a:defRPr sz="4000">
                <a:solidFill>
                  <a:srgbClr val="007938"/>
                </a:solidFill>
              </a:defRPr>
            </a:lvl2pPr>
            <a:lvl3pPr marL="1371600" indent="0">
              <a:buFontTx/>
              <a:buNone/>
              <a:defRPr sz="4000">
                <a:solidFill>
                  <a:srgbClr val="007938"/>
                </a:solidFill>
              </a:defRPr>
            </a:lvl3pPr>
            <a:lvl4pPr marL="2057400" indent="0">
              <a:buFontTx/>
              <a:buNone/>
              <a:defRPr sz="4000">
                <a:solidFill>
                  <a:srgbClr val="007938"/>
                </a:solidFill>
              </a:defRPr>
            </a:lvl4pPr>
            <a:lvl5pPr marL="2743200" indent="0">
              <a:buFontTx/>
              <a:buNone/>
              <a:defRPr sz="4000">
                <a:solidFill>
                  <a:srgbClr val="007938"/>
                </a:solidFill>
              </a:defRPr>
            </a:lvl5pPr>
          </a:lstStyle>
          <a:p>
            <a:pPr lvl="0"/>
            <a:r>
              <a:rPr lang="en-US"/>
              <a:t>Edit Master text styles</a:t>
            </a:r>
            <a:endParaRPr lang="en-GB"/>
          </a:p>
        </p:txBody>
      </p:sp>
      <p:sp>
        <p:nvSpPr>
          <p:cNvPr id="10" name="Content Placeholder 6">
            <a:extLst>
              <a:ext uri="{FF2B5EF4-FFF2-40B4-BE49-F238E27FC236}">
                <a16:creationId xmlns:a16="http://schemas.microsoft.com/office/drawing/2014/main" id="{03DE1BD8-2217-4845-87DC-A60171E82CF0}"/>
              </a:ext>
            </a:extLst>
          </p:cNvPr>
          <p:cNvSpPr>
            <a:spLocks noGrp="1"/>
          </p:cNvSpPr>
          <p:nvPr>
            <p:ph sz="quarter" idx="14"/>
          </p:nvPr>
        </p:nvSpPr>
        <p:spPr>
          <a:xfrm>
            <a:off x="9654326" y="3284114"/>
            <a:ext cx="8002612" cy="5708772"/>
          </a:xfrm>
        </p:spPr>
        <p:txBody>
          <a:bodyPr>
            <a:noAutofit/>
          </a:bodyPr>
          <a:lstStyle>
            <a:lvl1pPr marL="0" indent="0">
              <a:buFontTx/>
              <a:buNone/>
              <a:defRPr>
                <a:solidFill>
                  <a:srgbClr val="54565A"/>
                </a:solidFill>
              </a:defRPr>
            </a:lvl1pPr>
            <a:lvl2pPr marL="685800" indent="0">
              <a:buFontTx/>
              <a:buNone/>
              <a:defRPr>
                <a:solidFill>
                  <a:srgbClr val="54565A"/>
                </a:solidFill>
              </a:defRPr>
            </a:lvl2pPr>
            <a:lvl3pPr marL="1371600" indent="0">
              <a:buFontTx/>
              <a:buNone/>
              <a:defRPr>
                <a:solidFill>
                  <a:srgbClr val="54565A"/>
                </a:solidFill>
              </a:defRPr>
            </a:lvl3pPr>
            <a:lvl4pPr marL="2057400" indent="0">
              <a:buFontTx/>
              <a:buNone/>
              <a:defRPr>
                <a:solidFill>
                  <a:srgbClr val="54565A"/>
                </a:solidFill>
              </a:defRPr>
            </a:lvl4pPr>
            <a:lvl5pPr marL="2743200" indent="0">
              <a:buFontTx/>
              <a:buNone/>
              <a:defRPr>
                <a:solidFill>
                  <a:srgbClr val="54565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itle 2">
            <a:extLst>
              <a:ext uri="{FF2B5EF4-FFF2-40B4-BE49-F238E27FC236}">
                <a16:creationId xmlns:a16="http://schemas.microsoft.com/office/drawing/2014/main" id="{2ED2F7AB-D09D-5E41-834F-CECD134533FB}"/>
              </a:ext>
            </a:extLst>
          </p:cNvPr>
          <p:cNvSpPr>
            <a:spLocks noGrp="1"/>
          </p:cNvSpPr>
          <p:nvPr>
            <p:ph type="title" hasCustomPrompt="1"/>
          </p:nvPr>
        </p:nvSpPr>
        <p:spPr/>
        <p:txBody>
          <a:bodyPr/>
          <a:lstStyle/>
          <a:p>
            <a:r>
              <a:rPr lang="en-US"/>
              <a:t>Click to edit Master title style | Text</a:t>
            </a:r>
            <a:endParaRPr lang="en-GB"/>
          </a:p>
        </p:txBody>
      </p:sp>
      <p:sp>
        <p:nvSpPr>
          <p:cNvPr id="12" name="Content Placeholder 11">
            <a:extLst>
              <a:ext uri="{FF2B5EF4-FFF2-40B4-BE49-F238E27FC236}">
                <a16:creationId xmlns:a16="http://schemas.microsoft.com/office/drawing/2014/main" id="{D652EE7A-85C6-984D-B48B-C2F37465AF0A}"/>
              </a:ext>
            </a:extLst>
          </p:cNvPr>
          <p:cNvSpPr>
            <a:spLocks noGrp="1"/>
          </p:cNvSpPr>
          <p:nvPr>
            <p:ph sz="quarter" idx="15"/>
          </p:nvPr>
        </p:nvSpPr>
        <p:spPr>
          <a:xfrm>
            <a:off x="1257300" y="1965510"/>
            <a:ext cx="8002612" cy="1318604"/>
          </a:xfrm>
        </p:spPr>
        <p:txBody>
          <a:bodyPr/>
          <a:lstStyle>
            <a:lvl1pPr marL="0" indent="0">
              <a:buFontTx/>
              <a:buNone/>
              <a:defRPr>
                <a:solidFill>
                  <a:srgbClr val="54565A"/>
                </a:solidFill>
              </a:defRPr>
            </a:lvl1pPr>
          </a:lstStyle>
          <a:p>
            <a:pPr lvl="0"/>
            <a:r>
              <a:rPr lang="en-US"/>
              <a:t>Edit Master text styles</a:t>
            </a:r>
            <a:endParaRPr lang="en-GB"/>
          </a:p>
        </p:txBody>
      </p:sp>
      <p:sp>
        <p:nvSpPr>
          <p:cNvPr id="13" name="Content Placeholder 11">
            <a:extLst>
              <a:ext uri="{FF2B5EF4-FFF2-40B4-BE49-F238E27FC236}">
                <a16:creationId xmlns:a16="http://schemas.microsoft.com/office/drawing/2014/main" id="{252CA323-26A7-D440-9926-C9BD5C305ABA}"/>
              </a:ext>
            </a:extLst>
          </p:cNvPr>
          <p:cNvSpPr>
            <a:spLocks noGrp="1"/>
          </p:cNvSpPr>
          <p:nvPr>
            <p:ph sz="quarter" idx="16"/>
          </p:nvPr>
        </p:nvSpPr>
        <p:spPr>
          <a:xfrm>
            <a:off x="9654326" y="1965510"/>
            <a:ext cx="8002612" cy="1318604"/>
          </a:xfrm>
        </p:spPr>
        <p:txBody>
          <a:bodyPr/>
          <a:lstStyle>
            <a:lvl1pPr marL="0" indent="0">
              <a:buFontTx/>
              <a:buNone/>
              <a:defRPr>
                <a:solidFill>
                  <a:srgbClr val="54565A"/>
                </a:solidFill>
              </a:defRPr>
            </a:lvl1pPr>
          </a:lstStyle>
          <a:p>
            <a:pPr lvl="0"/>
            <a:r>
              <a:rPr lang="en-US"/>
              <a:t>Edit Master text styles</a:t>
            </a:r>
            <a:endParaRPr lang="en-GB"/>
          </a:p>
        </p:txBody>
      </p:sp>
      <p:pic>
        <p:nvPicPr>
          <p:cNvPr id="20" name="Picture 19">
            <a:extLst>
              <a:ext uri="{FF2B5EF4-FFF2-40B4-BE49-F238E27FC236}">
                <a16:creationId xmlns:a16="http://schemas.microsoft.com/office/drawing/2014/main" id="{2508B2CD-E66C-C440-9959-1F35138DD4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4094" y="9358134"/>
            <a:ext cx="3771804" cy="679724"/>
          </a:xfrm>
          <a:prstGeom prst="rect">
            <a:avLst/>
          </a:prstGeom>
        </p:spPr>
      </p:pic>
    </p:spTree>
    <p:extLst>
      <p:ext uri="{BB962C8B-B14F-4D97-AF65-F5344CB8AC3E}">
        <p14:creationId xmlns:p14="http://schemas.microsoft.com/office/powerpoint/2010/main" val="3356015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va 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lvl1pPr>
              <a:defRPr>
                <a:solidFill>
                  <a:srgbClr val="54565A"/>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16418862" cy="7053248"/>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19A55979-D23C-1441-8D3D-FFC838DBAD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4094" y="9358134"/>
            <a:ext cx="3771804" cy="679724"/>
          </a:xfrm>
          <a:prstGeom prst="rect">
            <a:avLst/>
          </a:prstGeom>
        </p:spPr>
      </p:pic>
    </p:spTree>
    <p:extLst>
      <p:ext uri="{BB962C8B-B14F-4D97-AF65-F5344CB8AC3E}">
        <p14:creationId xmlns:p14="http://schemas.microsoft.com/office/powerpoint/2010/main" val="35483213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va Slid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76AB-D884-0B4E-91CF-CF93B5C6CC0E}"/>
              </a:ext>
            </a:extLst>
          </p:cNvPr>
          <p:cNvSpPr>
            <a:spLocks noGrp="1"/>
          </p:cNvSpPr>
          <p:nvPr>
            <p:ph type="title"/>
          </p:nvPr>
        </p:nvSpPr>
        <p:spPr>
          <a:xfrm>
            <a:off x="1257302" y="595746"/>
            <a:ext cx="13550900" cy="748144"/>
          </a:xfrm>
        </p:spPr>
        <p:txBody>
          <a:bodyPr/>
          <a:lstStyle/>
          <a:p>
            <a:r>
              <a:rPr lang="en-US"/>
              <a:t>Click to edit Master title style</a:t>
            </a:r>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603366" cy="7053248"/>
          </a:xfrm>
        </p:spPr>
        <p:txBody>
          <a:bodyPr>
            <a:noAutofit/>
          </a:bodyPr>
          <a:lstStyle>
            <a:lvl1pPr marL="0" indent="0">
              <a:buFontTx/>
              <a:buNone/>
              <a:defRPr>
                <a:solidFill>
                  <a:srgbClr val="007938"/>
                </a:solidFill>
              </a:defRPr>
            </a:lvl1pPr>
            <a:lvl2pPr marL="685800" indent="0">
              <a:buFontTx/>
              <a:buNone/>
              <a:defRPr>
                <a:solidFill>
                  <a:srgbClr val="007938"/>
                </a:solidFill>
              </a:defRPr>
            </a:lvl2pPr>
            <a:lvl3pPr marL="1371600" indent="0">
              <a:buFontTx/>
              <a:buNone/>
              <a:defRPr>
                <a:solidFill>
                  <a:srgbClr val="007938"/>
                </a:solidFill>
              </a:defRPr>
            </a:lvl3pPr>
            <a:lvl4pPr marL="2057400" indent="0">
              <a:buFontTx/>
              <a:buNone/>
              <a:defRPr>
                <a:solidFill>
                  <a:srgbClr val="007938"/>
                </a:solidFill>
              </a:defRPr>
            </a:lvl4pPr>
            <a:lvl5pPr marL="2743200" indent="0">
              <a:buFontTx/>
              <a:buNone/>
              <a:defRPr>
                <a:solidFill>
                  <a:srgbClr val="007938"/>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a:extLst>
              <a:ext uri="{FF2B5EF4-FFF2-40B4-BE49-F238E27FC236}">
                <a16:creationId xmlns:a16="http://schemas.microsoft.com/office/drawing/2014/main" id="{A54FE913-F757-F941-BEF1-731DB6AC081D}"/>
              </a:ext>
            </a:extLst>
          </p:cNvPr>
          <p:cNvSpPr>
            <a:spLocks noGrp="1"/>
          </p:cNvSpPr>
          <p:nvPr>
            <p:ph sz="quarter" idx="14"/>
          </p:nvPr>
        </p:nvSpPr>
        <p:spPr>
          <a:xfrm>
            <a:off x="9144000" y="1939635"/>
            <a:ext cx="8532160" cy="7053250"/>
          </a:xfrm>
        </p:spPr>
        <p:txBody>
          <a:bodyPr/>
          <a:lstStyle>
            <a:lvl1pPr marL="0" indent="0">
              <a:buFontTx/>
              <a:buNone/>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1" name="Picture 10">
            <a:extLst>
              <a:ext uri="{FF2B5EF4-FFF2-40B4-BE49-F238E27FC236}">
                <a16:creationId xmlns:a16="http://schemas.microsoft.com/office/drawing/2014/main" id="{A94193E8-5FEC-6D4B-B3CA-D665FA17DE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4094" y="9358134"/>
            <a:ext cx="3771804" cy="679724"/>
          </a:xfrm>
          <a:prstGeom prst="rect">
            <a:avLst/>
          </a:prstGeom>
        </p:spPr>
      </p:pic>
      <p:sp>
        <p:nvSpPr>
          <p:cNvPr id="3" name="Slide Number Placeholder 2">
            <a:extLst>
              <a:ext uri="{FF2B5EF4-FFF2-40B4-BE49-F238E27FC236}">
                <a16:creationId xmlns:a16="http://schemas.microsoft.com/office/drawing/2014/main" id="{D02DD85F-4FCC-034E-B896-4AE15605430F}"/>
              </a:ext>
            </a:extLst>
          </p:cNvPr>
          <p:cNvSpPr>
            <a:spLocks noGrp="1"/>
          </p:cNvSpPr>
          <p:nvPr>
            <p:ph type="sldNum" sz="quarter" idx="15"/>
          </p:nvPr>
        </p:nvSpPr>
        <p:spPr/>
        <p:txBody>
          <a:bodyPr/>
          <a:lstStyle/>
          <a:p>
            <a:fld id="{3CF1C078-3DD8-1840-94E4-EED55B5A25DA}" type="slidenum">
              <a:rPr lang="en-GB" smtClean="0"/>
              <a:pPr/>
              <a:t>‹#›</a:t>
            </a:fld>
            <a:endParaRPr lang="en-GB"/>
          </a:p>
        </p:txBody>
      </p:sp>
    </p:spTree>
    <p:extLst>
      <p:ext uri="{BB962C8B-B14F-4D97-AF65-F5344CB8AC3E}">
        <p14:creationId xmlns:p14="http://schemas.microsoft.com/office/powerpoint/2010/main" val="15460576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va Slide 8">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DEA490C-186B-4F43-AB12-599F2BC195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Slide Number Placeholder 5">
            <a:extLst>
              <a:ext uri="{FF2B5EF4-FFF2-40B4-BE49-F238E27FC236}">
                <a16:creationId xmlns:a16="http://schemas.microsoft.com/office/drawing/2014/main" id="{FD6521EE-7ED6-D240-8600-50E471ED7F5B}"/>
              </a:ext>
            </a:extLst>
          </p:cNvPr>
          <p:cNvSpPr>
            <a:spLocks noGrp="1"/>
          </p:cNvSpPr>
          <p:nvPr>
            <p:ph type="sldNum" sz="quarter" idx="4"/>
          </p:nvPr>
        </p:nvSpPr>
        <p:spPr>
          <a:xfrm>
            <a:off x="13561360" y="9424152"/>
            <a:ext cx="4114800" cy="547688"/>
          </a:xfrm>
          <a:prstGeom prst="rect">
            <a:avLst/>
          </a:prstGeom>
        </p:spPr>
        <p:txBody>
          <a:bodyPr vert="horz" lIns="91440" tIns="45720" rIns="0" bIns="45720" rtlCol="0" anchor="ctr"/>
          <a:lstStyle>
            <a:lvl1pPr algn="r">
              <a:defRPr sz="1600">
                <a:solidFill>
                  <a:srgbClr val="54565A"/>
                </a:solidFill>
                <a:latin typeface="+mj-lt"/>
              </a:defRPr>
            </a:lvl1pPr>
          </a:lstStyle>
          <a:p>
            <a:fld id="{3CF1C078-3DD8-1840-94E4-EED55B5A25DA}" type="slidenum">
              <a:rPr lang="en-GB" smtClean="0"/>
              <a:pPr/>
              <a:t>‹#›</a:t>
            </a:fld>
            <a:endParaRPr lang="en-GB"/>
          </a:p>
        </p:txBody>
      </p:sp>
      <p:sp>
        <p:nvSpPr>
          <p:cNvPr id="3" name="Title 1">
            <a:extLst>
              <a:ext uri="{FF2B5EF4-FFF2-40B4-BE49-F238E27FC236}">
                <a16:creationId xmlns:a16="http://schemas.microsoft.com/office/drawing/2014/main" id="{C486B103-B53F-144E-A16B-E4A40A5EC171}"/>
              </a:ext>
            </a:extLst>
          </p:cNvPr>
          <p:cNvSpPr>
            <a:spLocks noGrp="1"/>
          </p:cNvSpPr>
          <p:nvPr>
            <p:ph type="title"/>
          </p:nvPr>
        </p:nvSpPr>
        <p:spPr>
          <a:xfrm>
            <a:off x="1257302" y="595746"/>
            <a:ext cx="13550900" cy="748144"/>
          </a:xfrm>
        </p:spPr>
        <p:txBody>
          <a:bodyPr>
            <a:normAutofit/>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4075415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va Custom Wat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8B3DA0-3186-924D-90D1-58B54BEA1E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0748" y="2385208"/>
            <a:ext cx="10181012" cy="5516584"/>
          </a:xfrm>
          <a:prstGeom prst="rect">
            <a:avLst/>
          </a:prstGeom>
        </p:spPr>
      </p:pic>
    </p:spTree>
    <p:extLst>
      <p:ext uri="{BB962C8B-B14F-4D97-AF65-F5344CB8AC3E}">
        <p14:creationId xmlns:p14="http://schemas.microsoft.com/office/powerpoint/2010/main" val="79119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08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Enva Custom Environment">
    <p:bg>
      <p:bgPr>
        <a:solidFill>
          <a:srgbClr val="00793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935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rgbClr val="54565A"/>
                </a:solidFill>
              </a:defRPr>
            </a:lvl1pPr>
          </a:lstStyle>
          <a:p>
            <a:fld id="{3CF1C078-3DD8-1840-94E4-EED55B5A25DA}" type="slidenum">
              <a:rPr lang="en-GB" smtClean="0"/>
              <a:pPr/>
              <a:t>‹#›</a:t>
            </a:fld>
            <a:endParaRPr lang="en-GB"/>
          </a:p>
        </p:txBody>
      </p:sp>
      <p:pic>
        <p:nvPicPr>
          <p:cNvPr id="4" name="Picture 3" descr="A green background with white text&#10;&#10;AI-generated content may be incorrect.">
            <a:extLst>
              <a:ext uri="{FF2B5EF4-FFF2-40B4-BE49-F238E27FC236}">
                <a16:creationId xmlns:a16="http://schemas.microsoft.com/office/drawing/2014/main" id="{18F34C66-D7E1-88BF-E7F2-4BE1B6BDA7ED}"/>
              </a:ext>
            </a:extLst>
          </p:cNvPr>
          <p:cNvPicPr>
            <a:picLocks noChangeAspect="1"/>
          </p:cNvPicPr>
          <p:nvPr userDrawn="1"/>
        </p:nvPicPr>
        <p:blipFill>
          <a:blip r:embed="rId2"/>
          <a:stretch>
            <a:fillRect/>
          </a:stretch>
        </p:blipFill>
        <p:spPr>
          <a:xfrm>
            <a:off x="-225305" y="-6649"/>
            <a:ext cx="18738934" cy="10526346"/>
          </a:xfrm>
          <a:prstGeom prst="rect">
            <a:avLst/>
          </a:prstGeom>
        </p:spPr>
      </p:pic>
    </p:spTree>
    <p:extLst>
      <p:ext uri="{BB962C8B-B14F-4D97-AF65-F5344CB8AC3E}">
        <p14:creationId xmlns:p14="http://schemas.microsoft.com/office/powerpoint/2010/main" val="180478901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Enva Slide 3">
    <p:spTree>
      <p:nvGrpSpPr>
        <p:cNvPr id="1" name=""/>
        <p:cNvGrpSpPr/>
        <p:nvPr/>
      </p:nvGrpSpPr>
      <p:grpSpPr>
        <a:xfrm>
          <a:off x="0" y="0"/>
          <a:ext cx="0" cy="0"/>
          <a:chOff x="0" y="0"/>
          <a:chExt cx="0" cy="0"/>
        </a:xfrm>
      </p:grpSpPr>
      <p:pic>
        <p:nvPicPr>
          <p:cNvPr id="8" name="Picture 7" descr="A green truck parked in a parking lot&#10;&#10;Description automatically generated">
            <a:extLst>
              <a:ext uri="{FF2B5EF4-FFF2-40B4-BE49-F238E27FC236}">
                <a16:creationId xmlns:a16="http://schemas.microsoft.com/office/drawing/2014/main" id="{F8D73101-2B14-B747-9150-69FFAC37A039}"/>
              </a:ext>
            </a:extLst>
          </p:cNvPr>
          <p:cNvPicPr>
            <a:picLocks noChangeAspect="1"/>
          </p:cNvPicPr>
          <p:nvPr userDrawn="1"/>
        </p:nvPicPr>
        <p:blipFill>
          <a:blip r:embed="rId2"/>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1"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3" y="595746"/>
            <a:ext cx="7561846" cy="748144"/>
          </a:xfrm>
        </p:spPr>
        <p:txBody>
          <a:bodyPr/>
          <a:lstStyle>
            <a:lvl1pPr>
              <a:defRPr>
                <a:solidFill>
                  <a:srgbClr val="00793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4486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Enva Slide 1">
    <p:spTree>
      <p:nvGrpSpPr>
        <p:cNvPr id="1" name=""/>
        <p:cNvGrpSpPr/>
        <p:nvPr/>
      </p:nvGrpSpPr>
      <p:grpSpPr>
        <a:xfrm>
          <a:off x="0" y="0"/>
          <a:ext cx="0" cy="0"/>
          <a:chOff x="0" y="0"/>
          <a:chExt cx="0" cy="0"/>
        </a:xfrm>
      </p:grpSpPr>
      <p:pic>
        <p:nvPicPr>
          <p:cNvPr id="10" name="Picture 9" descr="Close-up of a leaf surface">
            <a:extLst>
              <a:ext uri="{FF2B5EF4-FFF2-40B4-BE49-F238E27FC236}">
                <a16:creationId xmlns:a16="http://schemas.microsoft.com/office/drawing/2014/main" id="{925A0208-42AA-DC88-4435-2B3DED1B5789}"/>
              </a:ext>
            </a:extLst>
          </p:cNvPr>
          <p:cNvPicPr>
            <a:picLocks noChangeAspect="1"/>
          </p:cNvPicPr>
          <p:nvPr userDrawn="1"/>
        </p:nvPicPr>
        <p:blipFill>
          <a:blip r:embed="rId2"/>
          <a:srcRect r="9350"/>
          <a:stretch/>
        </p:blipFill>
        <p:spPr>
          <a:xfrm>
            <a:off x="4296773" y="0"/>
            <a:ext cx="13991230" cy="10287000"/>
          </a:xfrm>
          <a:prstGeom prst="rect">
            <a:avLst/>
          </a:prstGeom>
        </p:spPr>
      </p:pic>
      <p:pic>
        <p:nvPicPr>
          <p:cNvPr id="21" name="Graphic 20">
            <a:extLst>
              <a:ext uri="{FF2B5EF4-FFF2-40B4-BE49-F238E27FC236}">
                <a16:creationId xmlns:a16="http://schemas.microsoft.com/office/drawing/2014/main" id="{4F9342D8-7C8C-1B4C-A9C3-18667CF721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Content Placeholder 2"/>
          <p:cNvSpPr>
            <a:spLocks noGrp="1"/>
          </p:cNvSpPr>
          <p:nvPr>
            <p:ph idx="1"/>
          </p:nvPr>
        </p:nvSpPr>
        <p:spPr>
          <a:xfrm>
            <a:off x="1257300" y="5967665"/>
            <a:ext cx="10351040" cy="2514858"/>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A267B92-9960-F34D-9C29-27C06B2FC732}"/>
              </a:ext>
            </a:extLst>
          </p:cNvPr>
          <p:cNvSpPr>
            <a:spLocks noGrp="1"/>
          </p:cNvSpPr>
          <p:nvPr>
            <p:ph type="title"/>
          </p:nvPr>
        </p:nvSpPr>
        <p:spPr>
          <a:xfrm>
            <a:off x="1257302" y="3789114"/>
            <a:ext cx="7588384" cy="748144"/>
          </a:xfrm>
        </p:spPr>
        <p:txBody>
          <a:bodyPr>
            <a:noAutofit/>
          </a:bodyPr>
          <a:lstStyle>
            <a:lvl1pPr>
              <a:defRPr sz="4800">
                <a:solidFill>
                  <a:schemeClr val="bg1"/>
                </a:solidFill>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BA416378-BCC4-1747-8D89-5A6C10560311}"/>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79231303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Enva Slide 2">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002947DD-F132-114C-BD3C-87A8429EC79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8288000" cy="10287000"/>
          </a:xfrm>
          <a:prstGeom prst="rect">
            <a:avLst/>
          </a:prstGeom>
        </p:spPr>
      </p:pic>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lvl1pPr>
              <a:defRPr>
                <a:solidFill>
                  <a:schemeClr val="tx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0" y="1939641"/>
            <a:ext cx="9315932" cy="3746546"/>
          </a:xfrm>
        </p:spPr>
        <p:txBody>
          <a:bodyPr>
            <a:noAutofit/>
          </a:bodyPr>
          <a:lstStyle>
            <a:lvl1pPr marL="0" indent="0">
              <a:buFontTx/>
              <a:buNone/>
              <a:defRPr>
                <a:solidFill>
                  <a:schemeClr val="bg1"/>
                </a:solidFill>
              </a:defRPr>
            </a:lvl1pPr>
            <a:lvl2pPr marL="685784" indent="0">
              <a:buFontTx/>
              <a:buNone/>
              <a:defRPr>
                <a:solidFill>
                  <a:schemeClr val="bg1"/>
                </a:solidFill>
              </a:defRPr>
            </a:lvl2pPr>
            <a:lvl3pPr marL="1371566" indent="0">
              <a:buFontTx/>
              <a:buNone/>
              <a:defRPr>
                <a:solidFill>
                  <a:schemeClr val="bg1"/>
                </a:solidFill>
              </a:defRPr>
            </a:lvl3pPr>
            <a:lvl4pPr marL="2057350" indent="0">
              <a:buFontTx/>
              <a:buNone/>
              <a:defRPr>
                <a:solidFill>
                  <a:schemeClr val="bg1"/>
                </a:solidFill>
              </a:defRPr>
            </a:lvl4pPr>
            <a:lvl5pPr marL="2743132"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2">
            <a:extLst>
              <a:ext uri="{FF2B5EF4-FFF2-40B4-BE49-F238E27FC236}">
                <a16:creationId xmlns:a16="http://schemas.microsoft.com/office/drawing/2014/main" id="{35F0C1BB-7901-D047-9EEC-058AE45BDE79}"/>
              </a:ext>
            </a:extLst>
          </p:cNvPr>
          <p:cNvSpPr/>
          <p:nvPr userDrawn="1"/>
        </p:nvSpPr>
        <p:spPr>
          <a:xfrm>
            <a:off x="872361" y="725217"/>
            <a:ext cx="2858814" cy="977462"/>
          </a:xfrm>
          <a:prstGeom prst="rect">
            <a:avLst/>
          </a:prstGeom>
          <a:solidFill>
            <a:srgbClr val="0279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p>
        </p:txBody>
      </p:sp>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4" y="595748"/>
            <a:ext cx="13550900" cy="748144"/>
          </a:xfrm>
        </p:spPr>
        <p:txBody>
          <a:bodyPr/>
          <a:lstStyle>
            <a:lvl1pPr>
              <a:defRPr>
                <a:solidFill>
                  <a:schemeClr val="bg1"/>
                </a:solidFill>
              </a:defRPr>
            </a:lvl1pPr>
          </a:lstStyle>
          <a:p>
            <a:r>
              <a:rPr lang="en-US"/>
              <a:t>Click to edit Master title style | Text</a:t>
            </a:r>
            <a:endParaRPr lang="en-GB"/>
          </a:p>
        </p:txBody>
      </p:sp>
    </p:spTree>
    <p:extLst>
      <p:ext uri="{BB962C8B-B14F-4D97-AF65-F5344CB8AC3E}">
        <p14:creationId xmlns:p14="http://schemas.microsoft.com/office/powerpoint/2010/main" val="33154498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6AB41A0-9493-7541-8F44-AB5496ACC3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normAutofit/>
          </a:bodyPr>
          <a:lstStyle>
            <a:lvl1pPr>
              <a:defRPr sz="3600"/>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58185713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3_Enva Slide 3">
    <p:spTree>
      <p:nvGrpSpPr>
        <p:cNvPr id="1" name=""/>
        <p:cNvGrpSpPr/>
        <p:nvPr/>
      </p:nvGrpSpPr>
      <p:grpSpPr>
        <a:xfrm>
          <a:off x="0" y="0"/>
          <a:ext cx="0" cy="0"/>
          <a:chOff x="0" y="0"/>
          <a:chExt cx="0" cy="0"/>
        </a:xfrm>
      </p:grpSpPr>
      <p:pic>
        <p:nvPicPr>
          <p:cNvPr id="4" name="Picture 3" descr="A young boy swimming in a body of water&#10;&#10;Description automatically generated">
            <a:extLst>
              <a:ext uri="{FF2B5EF4-FFF2-40B4-BE49-F238E27FC236}">
                <a16:creationId xmlns:a16="http://schemas.microsoft.com/office/drawing/2014/main" id="{A19B15F2-6E32-474B-B454-B9E267B23CC1}"/>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
          <a:stretch/>
        </p:blipFill>
        <p:spPr>
          <a:xfrm>
            <a:off x="8255504" y="0"/>
            <a:ext cx="10032496"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3"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5" y="595748"/>
            <a:ext cx="7561846" cy="748144"/>
          </a:xfrm>
        </p:spPr>
        <p:txBody>
          <a:bodyPr/>
          <a:lstStyle>
            <a:lvl1pPr>
              <a:defRPr>
                <a:solidFill>
                  <a:srgbClr val="00793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10"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1"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3260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Enva Slide 4">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p:txBody>
          <a:bodyPr/>
          <a:lstStyle>
            <a:lvl1pPr>
              <a:defRPr>
                <a:solidFill>
                  <a:srgbClr val="54565A"/>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2" y="3284114"/>
            <a:ext cx="8002612" cy="5708772"/>
          </a:xfrm>
        </p:spPr>
        <p:txBody>
          <a:bodyPr>
            <a:noAutofit/>
          </a:bodyPr>
          <a:lstStyle>
            <a:lvl1pPr marL="0" indent="0">
              <a:buFontTx/>
              <a:buNone/>
              <a:defRPr sz="4000">
                <a:solidFill>
                  <a:srgbClr val="007934"/>
                </a:solidFill>
              </a:defRPr>
            </a:lvl1pPr>
            <a:lvl2pPr marL="685784" indent="0">
              <a:buFontTx/>
              <a:buNone/>
              <a:defRPr sz="4000">
                <a:solidFill>
                  <a:srgbClr val="007938"/>
                </a:solidFill>
              </a:defRPr>
            </a:lvl2pPr>
            <a:lvl3pPr marL="1371566" indent="0">
              <a:buFontTx/>
              <a:buNone/>
              <a:defRPr sz="4000">
                <a:solidFill>
                  <a:srgbClr val="007938"/>
                </a:solidFill>
              </a:defRPr>
            </a:lvl3pPr>
            <a:lvl4pPr marL="2057350" indent="0">
              <a:buFontTx/>
              <a:buNone/>
              <a:defRPr sz="4000">
                <a:solidFill>
                  <a:srgbClr val="007938"/>
                </a:solidFill>
              </a:defRPr>
            </a:lvl4pPr>
            <a:lvl5pPr marL="2743132" indent="0">
              <a:buFontTx/>
              <a:buNone/>
              <a:defRPr sz="4000">
                <a:solidFill>
                  <a:srgbClr val="007938"/>
                </a:solidFill>
              </a:defRPr>
            </a:lvl5pPr>
          </a:lstStyle>
          <a:p>
            <a:pPr lvl="0"/>
            <a:r>
              <a:rPr lang="en-US"/>
              <a:t>Edit Master text styles</a:t>
            </a:r>
            <a:endParaRPr lang="en-GB"/>
          </a:p>
        </p:txBody>
      </p:sp>
      <p:sp>
        <p:nvSpPr>
          <p:cNvPr id="10" name="Content Placeholder 6">
            <a:extLst>
              <a:ext uri="{FF2B5EF4-FFF2-40B4-BE49-F238E27FC236}">
                <a16:creationId xmlns:a16="http://schemas.microsoft.com/office/drawing/2014/main" id="{03DE1BD8-2217-4845-87DC-A60171E82CF0}"/>
              </a:ext>
            </a:extLst>
          </p:cNvPr>
          <p:cNvSpPr>
            <a:spLocks noGrp="1"/>
          </p:cNvSpPr>
          <p:nvPr>
            <p:ph sz="quarter" idx="14"/>
          </p:nvPr>
        </p:nvSpPr>
        <p:spPr>
          <a:xfrm>
            <a:off x="9654326" y="3284114"/>
            <a:ext cx="8002612" cy="5708772"/>
          </a:xfrm>
        </p:spPr>
        <p:txBody>
          <a:bodyPr>
            <a:noAutofit/>
          </a:bodyPr>
          <a:lstStyle>
            <a:lvl1pPr marL="0" indent="0">
              <a:buFontTx/>
              <a:buNone/>
              <a:defRPr>
                <a:solidFill>
                  <a:srgbClr val="54565A"/>
                </a:solidFill>
              </a:defRPr>
            </a:lvl1pPr>
            <a:lvl2pPr marL="685784" indent="0">
              <a:buFontTx/>
              <a:buNone/>
              <a:defRPr>
                <a:solidFill>
                  <a:srgbClr val="54565A"/>
                </a:solidFill>
              </a:defRPr>
            </a:lvl2pPr>
            <a:lvl3pPr marL="1371566" indent="0">
              <a:buFontTx/>
              <a:buNone/>
              <a:defRPr>
                <a:solidFill>
                  <a:srgbClr val="54565A"/>
                </a:solidFill>
              </a:defRPr>
            </a:lvl3pPr>
            <a:lvl4pPr marL="2057350" indent="0">
              <a:buFontTx/>
              <a:buNone/>
              <a:defRPr>
                <a:solidFill>
                  <a:srgbClr val="54565A"/>
                </a:solidFill>
              </a:defRPr>
            </a:lvl4pPr>
            <a:lvl5pPr marL="2743132" indent="0">
              <a:buFontTx/>
              <a:buNone/>
              <a:defRPr>
                <a:solidFill>
                  <a:srgbClr val="54565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itle 2">
            <a:extLst>
              <a:ext uri="{FF2B5EF4-FFF2-40B4-BE49-F238E27FC236}">
                <a16:creationId xmlns:a16="http://schemas.microsoft.com/office/drawing/2014/main" id="{2ED2F7AB-D09D-5E41-834F-CECD134533FB}"/>
              </a:ext>
            </a:extLst>
          </p:cNvPr>
          <p:cNvSpPr>
            <a:spLocks noGrp="1"/>
          </p:cNvSpPr>
          <p:nvPr>
            <p:ph type="title" hasCustomPrompt="1"/>
          </p:nvPr>
        </p:nvSpPr>
        <p:spPr/>
        <p:txBody>
          <a:bodyPr/>
          <a:lstStyle/>
          <a:p>
            <a:r>
              <a:rPr lang="en-US"/>
              <a:t>Click to edit Master title style | Text</a:t>
            </a:r>
            <a:endParaRPr lang="en-GB"/>
          </a:p>
        </p:txBody>
      </p:sp>
      <p:sp>
        <p:nvSpPr>
          <p:cNvPr id="12" name="Content Placeholder 11">
            <a:extLst>
              <a:ext uri="{FF2B5EF4-FFF2-40B4-BE49-F238E27FC236}">
                <a16:creationId xmlns:a16="http://schemas.microsoft.com/office/drawing/2014/main" id="{D652EE7A-85C6-984D-B48B-C2F37465AF0A}"/>
              </a:ext>
            </a:extLst>
          </p:cNvPr>
          <p:cNvSpPr>
            <a:spLocks noGrp="1"/>
          </p:cNvSpPr>
          <p:nvPr>
            <p:ph sz="quarter" idx="15"/>
          </p:nvPr>
        </p:nvSpPr>
        <p:spPr>
          <a:xfrm>
            <a:off x="1257302" y="1965510"/>
            <a:ext cx="8002612" cy="1318604"/>
          </a:xfrm>
        </p:spPr>
        <p:txBody>
          <a:bodyPr/>
          <a:lstStyle>
            <a:lvl1pPr marL="0" indent="0">
              <a:buFontTx/>
              <a:buNone/>
              <a:defRPr>
                <a:solidFill>
                  <a:srgbClr val="54565A"/>
                </a:solidFill>
              </a:defRPr>
            </a:lvl1pPr>
          </a:lstStyle>
          <a:p>
            <a:pPr lvl="0"/>
            <a:r>
              <a:rPr lang="en-US"/>
              <a:t>Edit Master text styles</a:t>
            </a:r>
            <a:endParaRPr lang="en-GB"/>
          </a:p>
        </p:txBody>
      </p:sp>
      <p:sp>
        <p:nvSpPr>
          <p:cNvPr id="13" name="Content Placeholder 11">
            <a:extLst>
              <a:ext uri="{FF2B5EF4-FFF2-40B4-BE49-F238E27FC236}">
                <a16:creationId xmlns:a16="http://schemas.microsoft.com/office/drawing/2014/main" id="{252CA323-26A7-D440-9926-C9BD5C305ABA}"/>
              </a:ext>
            </a:extLst>
          </p:cNvPr>
          <p:cNvSpPr>
            <a:spLocks noGrp="1"/>
          </p:cNvSpPr>
          <p:nvPr>
            <p:ph sz="quarter" idx="16"/>
          </p:nvPr>
        </p:nvSpPr>
        <p:spPr>
          <a:xfrm>
            <a:off x="9654326" y="1965510"/>
            <a:ext cx="8002612" cy="1318604"/>
          </a:xfrm>
        </p:spPr>
        <p:txBody>
          <a:bodyPr/>
          <a:lstStyle>
            <a:lvl1pPr marL="0" indent="0">
              <a:buFontTx/>
              <a:buNone/>
              <a:defRPr>
                <a:solidFill>
                  <a:srgbClr val="54565A"/>
                </a:solidFill>
              </a:defRPr>
            </a:lvl1pPr>
          </a:lstStyle>
          <a:p>
            <a:pPr lvl="0"/>
            <a:r>
              <a:rPr lang="en-US"/>
              <a:t>Edit Master text styles</a:t>
            </a:r>
            <a:endParaRPr lang="en-GB"/>
          </a:p>
        </p:txBody>
      </p:sp>
      <p:pic>
        <p:nvPicPr>
          <p:cNvPr id="20" name="Picture 19">
            <a:extLst>
              <a:ext uri="{FF2B5EF4-FFF2-40B4-BE49-F238E27FC236}">
                <a16:creationId xmlns:a16="http://schemas.microsoft.com/office/drawing/2014/main" id="{2508B2CD-E66C-C440-9959-1F35138DD4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4094" y="9358134"/>
            <a:ext cx="3771804" cy="679724"/>
          </a:xfrm>
          <a:prstGeom prst="rect">
            <a:avLst/>
          </a:prstGeom>
        </p:spPr>
      </p:pic>
    </p:spTree>
    <p:extLst>
      <p:ext uri="{BB962C8B-B14F-4D97-AF65-F5344CB8AC3E}">
        <p14:creationId xmlns:p14="http://schemas.microsoft.com/office/powerpoint/2010/main" val="18931985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Enva Slid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76AB-D884-0B4E-91CF-CF93B5C6CC0E}"/>
              </a:ext>
            </a:extLst>
          </p:cNvPr>
          <p:cNvSpPr>
            <a:spLocks noGrp="1"/>
          </p:cNvSpPr>
          <p:nvPr>
            <p:ph type="title"/>
          </p:nvPr>
        </p:nvSpPr>
        <p:spPr>
          <a:xfrm>
            <a:off x="1257304" y="595748"/>
            <a:ext cx="13550900" cy="748144"/>
          </a:xfrm>
        </p:spPr>
        <p:txBody>
          <a:bodyPr/>
          <a:lstStyle/>
          <a:p>
            <a:r>
              <a:rPr lang="en-US"/>
              <a:t>Click to edit Master title style</a:t>
            </a:r>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1" y="1939638"/>
            <a:ext cx="7603366" cy="7053248"/>
          </a:xfrm>
        </p:spPr>
        <p:txBody>
          <a:bodyPr>
            <a:noAutofit/>
          </a:bodyPr>
          <a:lstStyle>
            <a:lvl1pPr marL="0" indent="0">
              <a:buFontTx/>
              <a:buNone/>
              <a:defRPr>
                <a:solidFill>
                  <a:srgbClr val="007938"/>
                </a:solidFill>
              </a:defRPr>
            </a:lvl1pPr>
            <a:lvl2pPr marL="685784" indent="0">
              <a:buFontTx/>
              <a:buNone/>
              <a:defRPr>
                <a:solidFill>
                  <a:srgbClr val="007938"/>
                </a:solidFill>
              </a:defRPr>
            </a:lvl2pPr>
            <a:lvl3pPr marL="1371566" indent="0">
              <a:buFontTx/>
              <a:buNone/>
              <a:defRPr>
                <a:solidFill>
                  <a:srgbClr val="007938"/>
                </a:solidFill>
              </a:defRPr>
            </a:lvl3pPr>
            <a:lvl4pPr marL="2057350" indent="0">
              <a:buFontTx/>
              <a:buNone/>
              <a:defRPr>
                <a:solidFill>
                  <a:srgbClr val="007938"/>
                </a:solidFill>
              </a:defRPr>
            </a:lvl4pPr>
            <a:lvl5pPr marL="2743132" indent="0">
              <a:buFontTx/>
              <a:buNone/>
              <a:defRPr>
                <a:solidFill>
                  <a:srgbClr val="007938"/>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a:extLst>
              <a:ext uri="{FF2B5EF4-FFF2-40B4-BE49-F238E27FC236}">
                <a16:creationId xmlns:a16="http://schemas.microsoft.com/office/drawing/2014/main" id="{A54FE913-F757-F941-BEF1-731DB6AC081D}"/>
              </a:ext>
            </a:extLst>
          </p:cNvPr>
          <p:cNvSpPr>
            <a:spLocks noGrp="1"/>
          </p:cNvSpPr>
          <p:nvPr>
            <p:ph sz="quarter" idx="14"/>
          </p:nvPr>
        </p:nvSpPr>
        <p:spPr>
          <a:xfrm>
            <a:off x="9144002" y="1939637"/>
            <a:ext cx="8532160" cy="7053250"/>
          </a:xfrm>
        </p:spPr>
        <p:txBody>
          <a:bodyPr/>
          <a:lstStyle>
            <a:lvl1pPr marL="0" indent="0">
              <a:buFontTx/>
              <a:buNone/>
              <a:defRPr/>
            </a:lvl1pPr>
            <a:lvl2pPr marL="685784" indent="0">
              <a:buFontTx/>
              <a:buNone/>
              <a:defRPr/>
            </a:lvl2pPr>
            <a:lvl3pPr marL="1371566" indent="0">
              <a:buFontTx/>
              <a:buNone/>
              <a:defRPr/>
            </a:lvl3pPr>
            <a:lvl4pPr marL="2057350" indent="0">
              <a:buFontTx/>
              <a:buNone/>
              <a:defRPr/>
            </a:lvl4pPr>
            <a:lvl5pPr marL="2743132"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1" name="Picture 10">
            <a:extLst>
              <a:ext uri="{FF2B5EF4-FFF2-40B4-BE49-F238E27FC236}">
                <a16:creationId xmlns:a16="http://schemas.microsoft.com/office/drawing/2014/main" id="{A94193E8-5FEC-6D4B-B3CA-D665FA17DE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4094" y="9358134"/>
            <a:ext cx="3771804" cy="679724"/>
          </a:xfrm>
          <a:prstGeom prst="rect">
            <a:avLst/>
          </a:prstGeom>
        </p:spPr>
      </p:pic>
      <p:sp>
        <p:nvSpPr>
          <p:cNvPr id="3" name="Slide Number Placeholder 2">
            <a:extLst>
              <a:ext uri="{FF2B5EF4-FFF2-40B4-BE49-F238E27FC236}">
                <a16:creationId xmlns:a16="http://schemas.microsoft.com/office/drawing/2014/main" id="{D02DD85F-4FCC-034E-B896-4AE15605430F}"/>
              </a:ext>
            </a:extLst>
          </p:cNvPr>
          <p:cNvSpPr>
            <a:spLocks noGrp="1"/>
          </p:cNvSpPr>
          <p:nvPr>
            <p:ph type="sldNum" sz="quarter" idx="15"/>
          </p:nvPr>
        </p:nvSpPr>
        <p:spPr/>
        <p:txBody>
          <a:bodyPr/>
          <a:lstStyle/>
          <a:p>
            <a:fld id="{3CF1C078-3DD8-1840-94E4-EED55B5A25DA}" type="slidenum">
              <a:rPr lang="en-GB" smtClean="0"/>
              <a:pPr/>
              <a:t>‹#›</a:t>
            </a:fld>
            <a:endParaRPr lang="en-GB"/>
          </a:p>
        </p:txBody>
      </p:sp>
    </p:spTree>
    <p:extLst>
      <p:ext uri="{BB962C8B-B14F-4D97-AF65-F5344CB8AC3E}">
        <p14:creationId xmlns:p14="http://schemas.microsoft.com/office/powerpoint/2010/main" val="38767777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Enva Slide 8">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3DEA490C-186B-4F43-AB12-599F2BC1957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Slide Number Placeholder 5">
            <a:extLst>
              <a:ext uri="{FF2B5EF4-FFF2-40B4-BE49-F238E27FC236}">
                <a16:creationId xmlns:a16="http://schemas.microsoft.com/office/drawing/2014/main" id="{FD6521EE-7ED6-D240-8600-50E471ED7F5B}"/>
              </a:ext>
            </a:extLst>
          </p:cNvPr>
          <p:cNvSpPr>
            <a:spLocks noGrp="1"/>
          </p:cNvSpPr>
          <p:nvPr>
            <p:ph type="sldNum" sz="quarter" idx="4"/>
          </p:nvPr>
        </p:nvSpPr>
        <p:spPr>
          <a:xfrm>
            <a:off x="13561360" y="9424152"/>
            <a:ext cx="4114800" cy="547688"/>
          </a:xfrm>
          <a:prstGeom prst="rect">
            <a:avLst/>
          </a:prstGeom>
        </p:spPr>
        <p:txBody>
          <a:bodyPr vert="horz" lIns="91440" tIns="45720" rIns="0" bIns="45720" rtlCol="0" anchor="ctr"/>
          <a:lstStyle>
            <a:lvl1pPr algn="r">
              <a:defRPr sz="1600">
                <a:solidFill>
                  <a:srgbClr val="54565A"/>
                </a:solidFill>
                <a:latin typeface="+mj-lt"/>
              </a:defRPr>
            </a:lvl1pPr>
          </a:lstStyle>
          <a:p>
            <a:fld id="{3CF1C078-3DD8-1840-94E4-EED55B5A25DA}" type="slidenum">
              <a:rPr lang="en-GB" smtClean="0"/>
              <a:pPr/>
              <a:t>‹#›</a:t>
            </a:fld>
            <a:endParaRPr lang="en-GB"/>
          </a:p>
        </p:txBody>
      </p:sp>
      <p:sp>
        <p:nvSpPr>
          <p:cNvPr id="3" name="Title 1">
            <a:extLst>
              <a:ext uri="{FF2B5EF4-FFF2-40B4-BE49-F238E27FC236}">
                <a16:creationId xmlns:a16="http://schemas.microsoft.com/office/drawing/2014/main" id="{C486B103-B53F-144E-A16B-E4A40A5EC171}"/>
              </a:ext>
            </a:extLst>
          </p:cNvPr>
          <p:cNvSpPr>
            <a:spLocks noGrp="1"/>
          </p:cNvSpPr>
          <p:nvPr>
            <p:ph type="title"/>
          </p:nvPr>
        </p:nvSpPr>
        <p:spPr>
          <a:xfrm>
            <a:off x="1257304" y="595748"/>
            <a:ext cx="13550900" cy="748144"/>
          </a:xfrm>
        </p:spPr>
        <p:txBody>
          <a:bodyPr>
            <a:normAutofit/>
          </a:bodyPr>
          <a:lstStyle>
            <a:lvl1pPr>
              <a:defRPr sz="3600"/>
            </a:lvl1pPr>
          </a:lstStyle>
          <a:p>
            <a:r>
              <a:rPr lang="en-US"/>
              <a:t>Click to edit Master title style</a:t>
            </a:r>
            <a:endParaRPr lang="en-GB"/>
          </a:p>
        </p:txBody>
      </p:sp>
    </p:spTree>
    <p:extLst>
      <p:ext uri="{BB962C8B-B14F-4D97-AF65-F5344CB8AC3E}">
        <p14:creationId xmlns:p14="http://schemas.microsoft.com/office/powerpoint/2010/main" val="105971714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D67D8-C4BD-BD9C-597F-F47AF400F3CC}"/>
              </a:ext>
            </a:extLst>
          </p:cNvPr>
          <p:cNvSpPr>
            <a:spLocks noGrp="1"/>
          </p:cNvSpPr>
          <p:nvPr>
            <p:ph type="title" hasCustomPrompt="1"/>
          </p:nvPr>
        </p:nvSpPr>
        <p:spPr>
          <a:xfrm>
            <a:off x="781812" y="1051942"/>
            <a:ext cx="16740000" cy="836676"/>
          </a:xfrm>
        </p:spPr>
        <p:txBody>
          <a:bodyPr>
            <a:noAutofit/>
          </a:bodyPr>
          <a:lstStyle>
            <a:lvl1pPr>
              <a:defRPr/>
            </a:lvl1pPr>
          </a:lstStyle>
          <a:p>
            <a:r>
              <a:rPr lang="en-US"/>
              <a:t>Click to edit slide title</a:t>
            </a:r>
          </a:p>
        </p:txBody>
      </p:sp>
      <p:sp>
        <p:nvSpPr>
          <p:cNvPr id="26" name="Text Placeholder 25">
            <a:extLst>
              <a:ext uri="{FF2B5EF4-FFF2-40B4-BE49-F238E27FC236}">
                <a16:creationId xmlns:a16="http://schemas.microsoft.com/office/drawing/2014/main" id="{BAED64EE-295D-2AB6-1B83-7AA1B755B097}"/>
              </a:ext>
            </a:extLst>
          </p:cNvPr>
          <p:cNvSpPr>
            <a:spLocks noGrp="1"/>
          </p:cNvSpPr>
          <p:nvPr>
            <p:ph type="body" sz="quarter" idx="13" hasCustomPrompt="1"/>
          </p:nvPr>
        </p:nvSpPr>
        <p:spPr>
          <a:xfrm>
            <a:off x="781812" y="493776"/>
            <a:ext cx="16740000" cy="288036"/>
          </a:xfrm>
        </p:spPr>
        <p:txBody>
          <a:bodyPr/>
          <a:lstStyle>
            <a:lvl1pPr>
              <a:defRPr sz="1800" b="1">
                <a:solidFill>
                  <a:schemeClr val="bg1">
                    <a:lumMod val="65000"/>
                  </a:schemeClr>
                </a:solidFill>
              </a:defRPr>
            </a:lvl1pPr>
          </a:lstStyle>
          <a:p>
            <a:pPr lvl="0"/>
            <a:r>
              <a:rPr lang="en-US"/>
              <a:t>Section title</a:t>
            </a:r>
          </a:p>
        </p:txBody>
      </p:sp>
      <p:pic>
        <p:nvPicPr>
          <p:cNvPr id="4" name="Graphic 3">
            <a:extLst>
              <a:ext uri="{FF2B5EF4-FFF2-40B4-BE49-F238E27FC236}">
                <a16:creationId xmlns:a16="http://schemas.microsoft.com/office/drawing/2014/main" id="{5D8C7CDD-9C0F-F609-5E95-3ECE999BD4A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76291" y="9510716"/>
            <a:ext cx="1323154" cy="288688"/>
          </a:xfrm>
          <a:prstGeom prst="rect">
            <a:avLst/>
          </a:prstGeom>
        </p:spPr>
      </p:pic>
      <p:sp>
        <p:nvSpPr>
          <p:cNvPr id="3" name="TextBox 2">
            <a:extLst>
              <a:ext uri="{FF2B5EF4-FFF2-40B4-BE49-F238E27FC236}">
                <a16:creationId xmlns:a16="http://schemas.microsoft.com/office/drawing/2014/main" id="{6249F096-22EB-2470-115E-61D249C47086}"/>
              </a:ext>
            </a:extLst>
          </p:cNvPr>
          <p:cNvSpPr txBox="1"/>
          <p:nvPr userDrawn="1"/>
        </p:nvSpPr>
        <p:spPr>
          <a:xfrm>
            <a:off x="16921924" y="9510713"/>
            <a:ext cx="589788" cy="287286"/>
          </a:xfrm>
          <a:prstGeom prst="rect">
            <a:avLst/>
          </a:prstGeom>
          <a:noFill/>
        </p:spPr>
        <p:txBody>
          <a:bodyPr wrap="square" lIns="0" tIns="0" rIns="0" bIns="0" rtlCol="0" anchor="ctr">
            <a:noAutofit/>
          </a:bodyPr>
          <a:lstStyle/>
          <a:p>
            <a:pPr algn="r"/>
            <a:fld id="{856ADB9C-8CC2-6D40-B5DB-9566535C27ED}" type="slidenum">
              <a:rPr lang="en-US" sz="1500" smtClean="0">
                <a:solidFill>
                  <a:schemeClr val="accent2"/>
                </a:solidFill>
              </a:rPr>
              <a:pPr algn="r"/>
              <a:t>‹#›</a:t>
            </a:fld>
            <a:endParaRPr lang="en-US" sz="1500">
              <a:solidFill>
                <a:schemeClr val="accent2"/>
              </a:solidFill>
            </a:endParaRPr>
          </a:p>
        </p:txBody>
      </p:sp>
    </p:spTree>
    <p:extLst>
      <p:ext uri="{BB962C8B-B14F-4D97-AF65-F5344CB8AC3E}">
        <p14:creationId xmlns:p14="http://schemas.microsoft.com/office/powerpoint/2010/main" val="3068530521"/>
      </p:ext>
    </p:extLst>
  </p:cSld>
  <p:clrMapOvr>
    <a:masterClrMapping/>
  </p:clrMapOvr>
  <p:extLst>
    <p:ext uri="{DCECCB84-F9BA-43D5-87BE-67443E8EF086}">
      <p15:sldGuideLst xmlns:p15="http://schemas.microsoft.com/office/powerpoint/2012/main">
        <p15:guide id="1" pos="3726">
          <p15:clr>
            <a:srgbClr val="FBAE40"/>
          </p15:clr>
        </p15:guide>
        <p15:guide id="2" pos="3840">
          <p15:clr>
            <a:srgbClr val="FBAE40"/>
          </p15:clr>
        </p15:guide>
        <p15:guide id="3" pos="3954">
          <p15:clr>
            <a:srgbClr val="FBAE40"/>
          </p15:clr>
        </p15:guide>
        <p15:guide id="4" orient="horz" pos="2500">
          <p15:clr>
            <a:srgbClr val="FBAE40"/>
          </p15:clr>
        </p15:guide>
        <p15:guide id="5" orient="horz" pos="238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0_Enva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4" y="595748"/>
            <a:ext cx="13550900" cy="748144"/>
          </a:xfrm>
        </p:spPr>
        <p:txBody>
          <a:bodyPr/>
          <a:lstStyle/>
          <a:p>
            <a:r>
              <a:rPr lang="en-US"/>
              <a:t>Click to edit Master title style | Text</a:t>
            </a:r>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16418862" cy="705324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39217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7305" y="637310"/>
            <a:ext cx="14162810" cy="609600"/>
          </a:xfrm>
        </p:spPr>
        <p:txBody>
          <a:bodyPr anchor="t">
            <a:noAutofit/>
          </a:bodyPr>
          <a:lstStyle>
            <a:lvl1pPr>
              <a:defRPr sz="3200"/>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3636336" y="9271295"/>
            <a:ext cx="4114800" cy="603754"/>
          </a:xfrm>
        </p:spPr>
        <p:txBody>
          <a:bodyPr/>
          <a:lstStyle/>
          <a:p>
            <a:fld id="{3CF1C078-3DD8-1840-94E4-EED55B5A25DA}" type="slidenum">
              <a:rPr lang="en-GB" smtClean="0"/>
              <a:t>‹#›</a:t>
            </a:fld>
            <a:endParaRPr lang="en-GB"/>
          </a:p>
        </p:txBody>
      </p:sp>
      <p:pic>
        <p:nvPicPr>
          <p:cNvPr id="7" name="Picture 6">
            <a:extLst>
              <a:ext uri="{FF2B5EF4-FFF2-40B4-BE49-F238E27FC236}">
                <a16:creationId xmlns:a16="http://schemas.microsoft.com/office/drawing/2014/main" id="{1DDB712E-B6BF-114E-9243-357A113A11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4808200" y="5"/>
            <a:ext cx="3479800" cy="1885530"/>
          </a:xfrm>
          <a:prstGeom prst="rect">
            <a:avLst/>
          </a:prstGeom>
        </p:spPr>
      </p:pic>
    </p:spTree>
    <p:extLst>
      <p:ext uri="{BB962C8B-B14F-4D97-AF65-F5344CB8AC3E}">
        <p14:creationId xmlns:p14="http://schemas.microsoft.com/office/powerpoint/2010/main" val="2238208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Enva Title Slide Leaf Wash">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574FDD1-E65F-1C4A-91AB-51C34FB511D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8288000" cy="10287000"/>
          </a:xfrm>
          <a:prstGeom prst="rect">
            <a:avLst/>
          </a:prstGeom>
        </p:spPr>
      </p:pic>
      <p:sp>
        <p:nvSpPr>
          <p:cNvPr id="10" name="Rectangle 9">
            <a:extLst>
              <a:ext uri="{FF2B5EF4-FFF2-40B4-BE49-F238E27FC236}">
                <a16:creationId xmlns:a16="http://schemas.microsoft.com/office/drawing/2014/main" id="{916E1E7A-ED5F-254D-8514-E369E4B3478A}"/>
              </a:ext>
            </a:extLst>
          </p:cNvPr>
          <p:cNvSpPr/>
          <p:nvPr userDrawn="1"/>
        </p:nvSpPr>
        <p:spPr>
          <a:xfrm>
            <a:off x="0" y="0"/>
            <a:ext cx="18288000" cy="10287000"/>
          </a:xfrm>
          <a:prstGeom prst="rect">
            <a:avLst/>
          </a:prstGeom>
          <a:solidFill>
            <a:srgbClr val="00793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p>
        </p:txBody>
      </p:sp>
      <p:sp>
        <p:nvSpPr>
          <p:cNvPr id="2" name="Title 1"/>
          <p:cNvSpPr>
            <a:spLocks noGrp="1"/>
          </p:cNvSpPr>
          <p:nvPr>
            <p:ph type="ctrTitle"/>
          </p:nvPr>
        </p:nvSpPr>
        <p:spPr>
          <a:xfrm>
            <a:off x="2286000" y="5367717"/>
            <a:ext cx="13716000" cy="882726"/>
          </a:xfrm>
        </p:spPr>
        <p:txBody>
          <a:bodyPr anchor="t">
            <a:noAutofit/>
          </a:bodyPr>
          <a:lstStyle>
            <a:lvl1pPr algn="ctr">
              <a:defRPr sz="6400">
                <a:solidFill>
                  <a:schemeClr val="bg1"/>
                </a:solidFill>
              </a:defRPr>
            </a:lvl1pPr>
          </a:lstStyle>
          <a:p>
            <a:r>
              <a:rPr lang="en-US"/>
              <a:t>Click to edit Master title style</a:t>
            </a:r>
          </a:p>
        </p:txBody>
      </p:sp>
      <p:sp>
        <p:nvSpPr>
          <p:cNvPr id="3" name="Subtitle 2"/>
          <p:cNvSpPr>
            <a:spLocks noGrp="1"/>
          </p:cNvSpPr>
          <p:nvPr>
            <p:ph type="subTitle" idx="1"/>
          </p:nvPr>
        </p:nvSpPr>
        <p:spPr>
          <a:xfrm>
            <a:off x="2286000" y="6728604"/>
            <a:ext cx="13716000" cy="1158096"/>
          </a:xfrm>
        </p:spPr>
        <p:txBody>
          <a:bodyPr/>
          <a:lstStyle>
            <a:lvl1pPr marL="0" indent="0" algn="ctr">
              <a:buNone/>
              <a:defRPr sz="3600">
                <a:solidFill>
                  <a:schemeClr val="bg1"/>
                </a:solidFill>
              </a:defRPr>
            </a:lvl1pPr>
            <a:lvl2pPr marL="685784" indent="0" algn="ctr">
              <a:buNone/>
              <a:defRPr sz="3000"/>
            </a:lvl2pPr>
            <a:lvl3pPr marL="1371566" indent="0" algn="ctr">
              <a:buNone/>
              <a:defRPr sz="2700"/>
            </a:lvl3pPr>
            <a:lvl4pPr marL="2057350" indent="0" algn="ctr">
              <a:buNone/>
              <a:defRPr sz="2400"/>
            </a:lvl4pPr>
            <a:lvl5pPr marL="2743132" indent="0" algn="ctr">
              <a:buNone/>
              <a:defRPr sz="2400"/>
            </a:lvl5pPr>
            <a:lvl6pPr marL="3428914" indent="0" algn="ctr">
              <a:buNone/>
              <a:defRPr sz="2400"/>
            </a:lvl6pPr>
            <a:lvl7pPr marL="4114696" indent="0" algn="ctr">
              <a:buNone/>
              <a:defRPr sz="2400"/>
            </a:lvl7pPr>
            <a:lvl8pPr marL="4800480" indent="0" algn="ctr">
              <a:buNone/>
              <a:defRPr sz="2400"/>
            </a:lvl8pPr>
            <a:lvl9pPr marL="5486264" indent="0" algn="ctr">
              <a:buNone/>
              <a:defRPr sz="2400"/>
            </a:lvl9pPr>
          </a:lstStyle>
          <a:p>
            <a:r>
              <a:rPr lang="en-US"/>
              <a:t>Click to edit Master subtitle style</a:t>
            </a:r>
          </a:p>
        </p:txBody>
      </p:sp>
      <p:sp>
        <p:nvSpPr>
          <p:cNvPr id="4" name="Date Placeholder 3"/>
          <p:cNvSpPr>
            <a:spLocks noGrp="1"/>
          </p:cNvSpPr>
          <p:nvPr>
            <p:ph type="dt" sz="half" idx="10"/>
          </p:nvPr>
        </p:nvSpPr>
        <p:spPr>
          <a:xfrm>
            <a:off x="7086600" y="8447734"/>
            <a:ext cx="4114800" cy="547688"/>
          </a:xfrm>
          <a:prstGeom prst="rect">
            <a:avLst/>
          </a:prstGeom>
        </p:spPr>
        <p:txBody>
          <a:bodyPr/>
          <a:lstStyle>
            <a:lvl1pPr>
              <a:defRPr>
                <a:solidFill>
                  <a:schemeClr val="bg1"/>
                </a:solidFill>
              </a:defRPr>
            </a:lvl1pPr>
          </a:lstStyle>
          <a:p>
            <a:pPr algn="ctr"/>
            <a:endParaRPr lang="en-GB"/>
          </a:p>
        </p:txBody>
      </p:sp>
    </p:spTree>
    <p:extLst>
      <p:ext uri="{BB962C8B-B14F-4D97-AF65-F5344CB8AC3E}">
        <p14:creationId xmlns:p14="http://schemas.microsoft.com/office/powerpoint/2010/main" val="220860425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ACROSS">
    <p:spTree>
      <p:nvGrpSpPr>
        <p:cNvPr id="1" name=""/>
        <p:cNvGrpSpPr/>
        <p:nvPr/>
      </p:nvGrpSpPr>
      <p:grpSpPr>
        <a:xfrm>
          <a:off x="0" y="0"/>
          <a:ext cx="0" cy="0"/>
          <a:chOff x="0" y="0"/>
          <a:chExt cx="0" cy="0"/>
        </a:xfrm>
      </p:grpSpPr>
      <p:sp>
        <p:nvSpPr>
          <p:cNvPr id="6" name="Do not remove" hidden="1">
            <a:extLst>
              <a:ext uri="{FF2B5EF4-FFF2-40B4-BE49-F238E27FC236}">
                <a16:creationId xmlns:a16="http://schemas.microsoft.com/office/drawing/2014/main" id="{0C7F8704-017B-07E6-7C85-BE17F051A189}"/>
              </a:ext>
            </a:extLst>
          </p:cNvPr>
          <p:cNvSpPr/>
          <p:nvPr userDrawn="1">
            <p:custDataLst>
              <p:tags r:id="rId1"/>
            </p:custDataLst>
          </p:nvPr>
        </p:nvSpPr>
        <p:spPr>
          <a:xfrm>
            <a:off x="5" y="5"/>
            <a:ext cx="21722" cy="17282"/>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566" rtl="0" eaLnBrk="1" fontAlgn="auto" latinLnBrk="0" hangingPunct="1">
              <a:lnSpc>
                <a:spcPct val="100000"/>
              </a:lnSpc>
              <a:spcBef>
                <a:spcPts val="0"/>
              </a:spcBef>
              <a:spcAft>
                <a:spcPts val="0"/>
              </a:spcAft>
              <a:buClrTx/>
              <a:buSzTx/>
              <a:buFontTx/>
              <a:buNone/>
              <a:tabLst/>
              <a:defRPr/>
            </a:pPr>
            <a:endParaRPr kumimoji="0" lang="en-GB" sz="1224" b="0" i="0" u="none" strike="noStrike" kern="1200" cap="none" spc="0" normalizeH="0" baseline="0" noProof="0">
              <a:ln>
                <a:noFill/>
              </a:ln>
              <a:solidFill>
                <a:prstClr val="white"/>
              </a:solidFill>
              <a:effectLst/>
              <a:uLnTx/>
              <a:uFillTx/>
              <a:latin typeface="MCQ Global Medium" panose="020B0703020203020204" pitchFamily="34" charset="0"/>
              <a:ea typeface="+mn-ea"/>
              <a:cs typeface="MCQ Global Medium" panose="020B0703020203020204" pitchFamily="34" charset="0"/>
            </a:endParaRPr>
          </a:p>
        </p:txBody>
      </p:sp>
      <p:sp>
        <p:nvSpPr>
          <p:cNvPr id="2" name="Title 1">
            <a:extLst>
              <a:ext uri="{FF2B5EF4-FFF2-40B4-BE49-F238E27FC236}">
                <a16:creationId xmlns:a16="http://schemas.microsoft.com/office/drawing/2014/main" id="{6ADC3E4D-D59F-4094-B145-5FF533E8EA22}"/>
              </a:ext>
            </a:extLst>
          </p:cNvPr>
          <p:cNvSpPr>
            <a:spLocks noGrp="1"/>
          </p:cNvSpPr>
          <p:nvPr>
            <p:ph type="title" hasCustomPrompt="1"/>
          </p:nvPr>
        </p:nvSpPr>
        <p:spPr>
          <a:xfrm>
            <a:off x="912371" y="514374"/>
            <a:ext cx="16455126" cy="1156112"/>
          </a:xfrm>
        </p:spPr>
        <p:txBody>
          <a:bodyPr anchor="b">
            <a:noAutofit/>
          </a:bodyPr>
          <a:lstStyle/>
          <a:p>
            <a:r>
              <a:rPr lang="en-US"/>
              <a:t>Insert slide title text</a:t>
            </a:r>
            <a:endParaRPr lang="en-AU"/>
          </a:p>
        </p:txBody>
      </p:sp>
      <p:sp>
        <p:nvSpPr>
          <p:cNvPr id="4" name="Text Placeholder 3">
            <a:extLst>
              <a:ext uri="{FF2B5EF4-FFF2-40B4-BE49-F238E27FC236}">
                <a16:creationId xmlns:a16="http://schemas.microsoft.com/office/drawing/2014/main" id="{19A6CB26-5F8F-4705-9295-60E2B217978B}"/>
              </a:ext>
            </a:extLst>
          </p:cNvPr>
          <p:cNvSpPr>
            <a:spLocks noGrp="1"/>
          </p:cNvSpPr>
          <p:nvPr>
            <p:ph type="body" sz="quarter" idx="10" hasCustomPrompt="1"/>
          </p:nvPr>
        </p:nvSpPr>
        <p:spPr>
          <a:xfrm>
            <a:off x="912371" y="1697392"/>
            <a:ext cx="16455126" cy="729756"/>
          </a:xfrm>
        </p:spPr>
        <p:txBody>
          <a:bodyPr>
            <a:noAutofit/>
          </a:bodyPr>
          <a:lstStyle>
            <a:lvl1pPr>
              <a:defRPr lang="en-US" sz="2178" kern="1200" dirty="0" smtClean="0">
                <a:solidFill>
                  <a:schemeClr val="accent1"/>
                </a:solidFill>
                <a:latin typeface="+mn-lt"/>
                <a:ea typeface="+mj-ea"/>
                <a:cs typeface="MCQ Global" panose="020B0403020203020204" pitchFamily="34" charset="0"/>
              </a:defRPr>
            </a:lvl1pPr>
          </a:lstStyle>
          <a:p>
            <a:pPr marL="0" lvl="0" indent="0" algn="l" defTabSz="1244254" rtl="0" eaLnBrk="1" latinLnBrk="0" hangingPunct="1">
              <a:lnSpc>
                <a:spcPct val="100000"/>
              </a:lnSpc>
              <a:spcBef>
                <a:spcPts val="816"/>
              </a:spcBef>
              <a:buFont typeface="Arial" panose="020B0604020202020204" pitchFamily="34" charset="0"/>
              <a:buNone/>
            </a:pPr>
            <a:r>
              <a:rPr lang="en-US"/>
              <a:t>Insert subtitle text</a:t>
            </a:r>
          </a:p>
        </p:txBody>
      </p:sp>
      <p:sp>
        <p:nvSpPr>
          <p:cNvPr id="5" name="Text Placeholder 4">
            <a:extLst>
              <a:ext uri="{FF2B5EF4-FFF2-40B4-BE49-F238E27FC236}">
                <a16:creationId xmlns:a16="http://schemas.microsoft.com/office/drawing/2014/main" id="{972507E1-9767-45CC-9760-2C5C00F3D1B2}"/>
              </a:ext>
            </a:extLst>
          </p:cNvPr>
          <p:cNvSpPr>
            <a:spLocks noGrp="1"/>
          </p:cNvSpPr>
          <p:nvPr>
            <p:ph type="body" sz="quarter" idx="11" hasCustomPrompt="1"/>
          </p:nvPr>
        </p:nvSpPr>
        <p:spPr>
          <a:xfrm>
            <a:off x="912371" y="2475629"/>
            <a:ext cx="16455126" cy="496854"/>
          </a:xfrm>
        </p:spPr>
        <p:txBody>
          <a:bodyPr anchor="b" anchorCtr="0">
            <a:noAutofit/>
          </a:bodyPr>
          <a:lstStyle>
            <a:lvl1pPr>
              <a:defRPr sz="1632">
                <a:solidFill>
                  <a:schemeClr val="tx1"/>
                </a:solidFill>
              </a:defRPr>
            </a:lvl1pPr>
          </a:lstStyle>
          <a:p>
            <a:pPr lvl="0"/>
            <a:r>
              <a:rPr lang="en-US"/>
              <a:t>Insert paragraph or chart heading</a:t>
            </a:r>
          </a:p>
        </p:txBody>
      </p:sp>
      <p:sp>
        <p:nvSpPr>
          <p:cNvPr id="15" name="Content Placeholder 14">
            <a:extLst>
              <a:ext uri="{FF2B5EF4-FFF2-40B4-BE49-F238E27FC236}">
                <a16:creationId xmlns:a16="http://schemas.microsoft.com/office/drawing/2014/main" id="{324B74F3-A12C-46FF-927C-C73F85E8312C}"/>
              </a:ext>
            </a:extLst>
          </p:cNvPr>
          <p:cNvSpPr>
            <a:spLocks noGrp="1"/>
          </p:cNvSpPr>
          <p:nvPr>
            <p:ph sz="quarter" idx="12" hasCustomPrompt="1"/>
          </p:nvPr>
        </p:nvSpPr>
        <p:spPr>
          <a:xfrm>
            <a:off x="912368" y="3045419"/>
            <a:ext cx="16455124" cy="5653194"/>
          </a:xfrm>
        </p:spPr>
        <p:txBody>
          <a:bodyPr>
            <a:noAutofit/>
          </a:bodyPr>
          <a:lstStyle>
            <a:lvl1pPr>
              <a:defRPr/>
            </a:lvl1pPr>
            <a:lvl2pPr>
              <a:defRPr/>
            </a:lvl2pPr>
            <a:lvl3pPr>
              <a:defRPr/>
            </a:lvl3pPr>
            <a:lvl4pPr>
              <a:defRPr/>
            </a:lvl4pPr>
            <a:lvl5pPr>
              <a:defRPr/>
            </a:lvl5pPr>
          </a:lstStyle>
          <a:p>
            <a:pPr lvl="0"/>
            <a:r>
              <a:rPr lang="en-US"/>
              <a:t>Click to edit Master text styles / MCQ Global Medium / 10pt</a:t>
            </a:r>
          </a:p>
          <a:p>
            <a:pPr lvl="1"/>
            <a:r>
              <a:rPr lang="en-US"/>
              <a:t>Second level / MCQ Global / 10pt</a:t>
            </a:r>
          </a:p>
          <a:p>
            <a:pPr lvl="2"/>
            <a:r>
              <a:rPr lang="en-US"/>
              <a:t>Third level / MCQ Global / 10pt</a:t>
            </a:r>
          </a:p>
          <a:p>
            <a:pPr lvl="3"/>
            <a:r>
              <a:rPr lang="en-US"/>
              <a:t>Fourth level / MCQ Global / 10pt</a:t>
            </a:r>
          </a:p>
          <a:p>
            <a:pPr lvl="4"/>
            <a:r>
              <a:rPr lang="en-US"/>
              <a:t>Fifth level / MCQ Global / 10pt</a:t>
            </a:r>
            <a:endParaRPr lang="en-AU"/>
          </a:p>
        </p:txBody>
      </p:sp>
      <p:sp>
        <p:nvSpPr>
          <p:cNvPr id="17" name="Text Placeholder 11">
            <a:extLst>
              <a:ext uri="{FF2B5EF4-FFF2-40B4-BE49-F238E27FC236}">
                <a16:creationId xmlns:a16="http://schemas.microsoft.com/office/drawing/2014/main" id="{3F1F0A47-C9A1-49AD-A845-B75244E5A5F2}"/>
              </a:ext>
            </a:extLst>
          </p:cNvPr>
          <p:cNvSpPr>
            <a:spLocks noGrp="1"/>
          </p:cNvSpPr>
          <p:nvPr>
            <p:ph type="body" sz="quarter" idx="13" hasCustomPrompt="1"/>
          </p:nvPr>
        </p:nvSpPr>
        <p:spPr>
          <a:xfrm>
            <a:off x="912373" y="9075735"/>
            <a:ext cx="16455122" cy="497774"/>
          </a:xfrm>
        </p:spPr>
        <p:txBody>
          <a:bodyPr anchor="b"/>
          <a:lstStyle>
            <a:lvl1pPr>
              <a:lnSpc>
                <a:spcPct val="90000"/>
              </a:lnSpc>
              <a:defRPr sz="952">
                <a:latin typeface="MCQ Global Condensed" panose="020B0506020203020204" pitchFamily="34" charset="0"/>
                <a:cs typeface="MCQ Global Condensed" panose="020B0506020203020204" pitchFamily="34" charset="0"/>
              </a:defRPr>
            </a:lvl1pPr>
          </a:lstStyle>
          <a:p>
            <a:pPr marL="0" marR="0" lvl="0" indent="0" algn="l" defTabSz="1244254" rtl="0" eaLnBrk="1" fontAlgn="auto" latinLnBrk="0" hangingPunct="1">
              <a:lnSpc>
                <a:spcPct val="100000"/>
              </a:lnSpc>
              <a:spcBef>
                <a:spcPts val="816"/>
              </a:spcBef>
              <a:spcAft>
                <a:spcPts val="0"/>
              </a:spcAft>
              <a:buClrTx/>
              <a:buSzTx/>
              <a:buFont typeface="Arial" panose="020B0604020202020204" pitchFamily="34" charset="0"/>
              <a:buNone/>
              <a:tabLst/>
              <a:defRPr/>
            </a:pPr>
            <a:r>
              <a:rPr lang="en-US"/>
              <a:t>Click here to insert disclaimer/source/notes / MCQ Global Condensed / 7pt / Max 3 lines</a:t>
            </a:r>
            <a:endParaRPr lang="en-AU"/>
          </a:p>
        </p:txBody>
      </p:sp>
    </p:spTree>
    <p:extLst>
      <p:ext uri="{BB962C8B-B14F-4D97-AF65-F5344CB8AC3E}">
        <p14:creationId xmlns:p14="http://schemas.microsoft.com/office/powerpoint/2010/main" val="2815066075"/>
      </p:ext>
    </p:extLst>
  </p:cSld>
  <p:clrMapOvr>
    <a:masterClrMapping/>
  </p:clrMapOvr>
  <p:extLst>
    <p:ext uri="{DCECCB84-F9BA-43D5-87BE-67443E8EF086}">
      <p15:sldGuideLst xmlns:p15="http://schemas.microsoft.com/office/powerpoint/2012/main">
        <p15:guide id="1" orient="horz" pos="520">
          <p15:clr>
            <a:srgbClr val="FBAE40"/>
          </p15:clr>
        </p15:guide>
        <p15:guide id="2" orient="horz" pos="238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1_Enva Slide 3">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B3E722C-76D6-44E5-1E9B-DE6819D023D2}"/>
              </a:ext>
            </a:extLst>
          </p:cNvPr>
          <p:cNvGrpSpPr/>
          <p:nvPr userDrawn="1"/>
        </p:nvGrpSpPr>
        <p:grpSpPr>
          <a:xfrm>
            <a:off x="8001000" y="0"/>
            <a:ext cx="10287000" cy="10287000"/>
            <a:chOff x="4000500" y="0"/>
            <a:chExt cx="5143500" cy="5143500"/>
          </a:xfrm>
        </p:grpSpPr>
        <p:pic>
          <p:nvPicPr>
            <p:cNvPr id="8" name="Picture 7" descr="A green truck parked in a parking lot&#10;&#10;Description automatically generated">
              <a:extLst>
                <a:ext uri="{FF2B5EF4-FFF2-40B4-BE49-F238E27FC236}">
                  <a16:creationId xmlns:a16="http://schemas.microsoft.com/office/drawing/2014/main" id="{F8D73101-2B14-B747-9150-69FFAC37A039}"/>
                </a:ext>
              </a:extLst>
            </p:cNvPr>
            <p:cNvPicPr>
              <a:picLocks noChangeAspect="1"/>
            </p:cNvPicPr>
            <p:nvPr userDrawn="1"/>
          </p:nvPicPr>
          <p:blipFill>
            <a:blip r:embed="rId2"/>
            <a:stretch>
              <a:fillRect/>
            </a:stretch>
          </p:blipFill>
          <p:spPr>
            <a:xfrm>
              <a:off x="4000500" y="0"/>
              <a:ext cx="5143500" cy="5143500"/>
            </a:xfrm>
            <a:prstGeom prst="rect">
              <a:avLst/>
            </a:prstGeom>
          </p:spPr>
        </p:pic>
        <p:sp>
          <p:nvSpPr>
            <p:cNvPr id="3" name="Rectangle 2">
              <a:extLst>
                <a:ext uri="{FF2B5EF4-FFF2-40B4-BE49-F238E27FC236}">
                  <a16:creationId xmlns:a16="http://schemas.microsoft.com/office/drawing/2014/main" id="{3D42D845-9A16-8CDB-826D-A02C17A48A02}"/>
                </a:ext>
              </a:extLst>
            </p:cNvPr>
            <p:cNvSpPr/>
            <p:nvPr userDrawn="1"/>
          </p:nvSpPr>
          <p:spPr>
            <a:xfrm rot="21337788">
              <a:off x="7739724" y="4548059"/>
              <a:ext cx="537073" cy="125254"/>
            </a:xfrm>
            <a:prstGeom prst="rect">
              <a:avLst/>
            </a:prstGeom>
            <a:solidFill>
              <a:srgbClr val="CAC6B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600"/>
            </a:p>
          </p:txBody>
        </p:sp>
      </p:grpSp>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6875"/>
          <a:stretch/>
        </p:blipFill>
        <p:spPr>
          <a:xfrm>
            <a:off x="3" y="0"/>
            <a:ext cx="1703069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5" y="595748"/>
            <a:ext cx="7561846" cy="748144"/>
          </a:xfrm>
        </p:spPr>
        <p:txBody>
          <a:bodyPr/>
          <a:lstStyle>
            <a:lvl1pPr>
              <a:defRPr>
                <a:solidFill>
                  <a:srgbClr val="007938"/>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10"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1" y="1939638"/>
            <a:ext cx="8680786"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069866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_Enva Slide 1">
    <p:spTree>
      <p:nvGrpSpPr>
        <p:cNvPr id="1" name=""/>
        <p:cNvGrpSpPr/>
        <p:nvPr/>
      </p:nvGrpSpPr>
      <p:grpSpPr>
        <a:xfrm>
          <a:off x="0" y="0"/>
          <a:ext cx="0" cy="0"/>
          <a:chOff x="0" y="0"/>
          <a:chExt cx="0" cy="0"/>
        </a:xfrm>
      </p:grpSpPr>
      <p:pic>
        <p:nvPicPr>
          <p:cNvPr id="5" name="Picture 4" descr="A large industrial plant with blue machines&#10;&#10;AI-generated content may be incorrect.">
            <a:extLst>
              <a:ext uri="{FF2B5EF4-FFF2-40B4-BE49-F238E27FC236}">
                <a16:creationId xmlns:a16="http://schemas.microsoft.com/office/drawing/2014/main" id="{B653D7DB-1A0E-0A6D-7339-C8DBCD538B85}"/>
              </a:ext>
            </a:extLst>
          </p:cNvPr>
          <p:cNvPicPr>
            <a:picLocks noChangeAspect="1"/>
          </p:cNvPicPr>
          <p:nvPr userDrawn="1"/>
        </p:nvPicPr>
        <p:blipFill>
          <a:blip r:embed="rId2"/>
          <a:srcRect l="41667" r="2333"/>
          <a:stretch/>
        </p:blipFill>
        <p:spPr>
          <a:xfrm>
            <a:off x="8046720" y="0"/>
            <a:ext cx="10241280" cy="10287000"/>
          </a:xfrm>
          <a:prstGeom prst="rect">
            <a:avLst/>
          </a:prstGeom>
        </p:spPr>
      </p:pic>
      <p:pic>
        <p:nvPicPr>
          <p:cNvPr id="21" name="Graphic 20">
            <a:extLst>
              <a:ext uri="{FF2B5EF4-FFF2-40B4-BE49-F238E27FC236}">
                <a16:creationId xmlns:a16="http://schemas.microsoft.com/office/drawing/2014/main" id="{4F9342D8-7C8C-1B4C-A9C3-18667CF721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Content Placeholder 2"/>
          <p:cNvSpPr>
            <a:spLocks noGrp="1"/>
          </p:cNvSpPr>
          <p:nvPr>
            <p:ph idx="1"/>
          </p:nvPr>
        </p:nvSpPr>
        <p:spPr>
          <a:xfrm>
            <a:off x="1257300" y="5967665"/>
            <a:ext cx="10351040" cy="2514858"/>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A267B92-9960-F34D-9C29-27C06B2FC732}"/>
              </a:ext>
            </a:extLst>
          </p:cNvPr>
          <p:cNvSpPr>
            <a:spLocks noGrp="1"/>
          </p:cNvSpPr>
          <p:nvPr>
            <p:ph type="title"/>
          </p:nvPr>
        </p:nvSpPr>
        <p:spPr>
          <a:xfrm>
            <a:off x="1257302" y="3789114"/>
            <a:ext cx="7588384" cy="748144"/>
          </a:xfrm>
        </p:spPr>
        <p:txBody>
          <a:bodyPr>
            <a:noAutofit/>
          </a:bodyPr>
          <a:lstStyle>
            <a:lvl1pPr>
              <a:defRPr sz="4800">
                <a:solidFill>
                  <a:schemeClr val="bg1"/>
                </a:solidFill>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BA416378-BCC4-1747-8D89-5A6C10560311}"/>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4235325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Enva Slide 1">
    <p:spTree>
      <p:nvGrpSpPr>
        <p:cNvPr id="1" name=""/>
        <p:cNvGrpSpPr/>
        <p:nvPr/>
      </p:nvGrpSpPr>
      <p:grpSpPr>
        <a:xfrm>
          <a:off x="0" y="0"/>
          <a:ext cx="0" cy="0"/>
          <a:chOff x="0" y="0"/>
          <a:chExt cx="0" cy="0"/>
        </a:xfrm>
      </p:grpSpPr>
      <p:pic>
        <p:nvPicPr>
          <p:cNvPr id="10" name="Picture 9" descr="Close-up of a leaf surface">
            <a:extLst>
              <a:ext uri="{FF2B5EF4-FFF2-40B4-BE49-F238E27FC236}">
                <a16:creationId xmlns:a16="http://schemas.microsoft.com/office/drawing/2014/main" id="{925A0208-42AA-DC88-4435-2B3DED1B5789}"/>
              </a:ext>
            </a:extLst>
          </p:cNvPr>
          <p:cNvPicPr>
            <a:picLocks noChangeAspect="1"/>
          </p:cNvPicPr>
          <p:nvPr userDrawn="1"/>
        </p:nvPicPr>
        <p:blipFill>
          <a:blip r:embed="rId2"/>
          <a:srcRect r="9350"/>
          <a:stretch/>
        </p:blipFill>
        <p:spPr>
          <a:xfrm>
            <a:off x="4296773" y="0"/>
            <a:ext cx="13991230" cy="10287000"/>
          </a:xfrm>
          <a:prstGeom prst="rect">
            <a:avLst/>
          </a:prstGeom>
        </p:spPr>
      </p:pic>
      <p:pic>
        <p:nvPicPr>
          <p:cNvPr id="6" name="Picture 5">
            <a:extLst>
              <a:ext uri="{FF2B5EF4-FFF2-40B4-BE49-F238E27FC236}">
                <a16:creationId xmlns:a16="http://schemas.microsoft.com/office/drawing/2014/main" id="{E306603E-60D5-B479-AC44-9490DA7544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417300" y="0"/>
            <a:ext cx="6870700"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21" name="Graphic 20">
            <a:extLst>
              <a:ext uri="{FF2B5EF4-FFF2-40B4-BE49-F238E27FC236}">
                <a16:creationId xmlns:a16="http://schemas.microsoft.com/office/drawing/2014/main" id="{4F9342D8-7C8C-1B4C-A9C3-18667CF7215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0" y="0"/>
            <a:ext cx="18288000" cy="10287000"/>
          </a:xfrm>
          <a:prstGeom prst="rect">
            <a:avLst/>
          </a:prstGeom>
        </p:spPr>
      </p:pic>
      <p:sp>
        <p:nvSpPr>
          <p:cNvPr id="3" name="Content Placeholder 2"/>
          <p:cNvSpPr>
            <a:spLocks noGrp="1"/>
          </p:cNvSpPr>
          <p:nvPr>
            <p:ph idx="1"/>
          </p:nvPr>
        </p:nvSpPr>
        <p:spPr>
          <a:xfrm>
            <a:off x="1257300" y="5967665"/>
            <a:ext cx="10351040" cy="2514858"/>
          </a:xfrm>
        </p:spPr>
        <p:txBody>
          <a:bodyPr>
            <a:norm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8A267B92-9960-F34D-9C29-27C06B2FC732}"/>
              </a:ext>
            </a:extLst>
          </p:cNvPr>
          <p:cNvSpPr>
            <a:spLocks noGrp="1"/>
          </p:cNvSpPr>
          <p:nvPr>
            <p:ph type="title"/>
          </p:nvPr>
        </p:nvSpPr>
        <p:spPr>
          <a:xfrm>
            <a:off x="1257302" y="3789114"/>
            <a:ext cx="7588384" cy="748144"/>
          </a:xfrm>
        </p:spPr>
        <p:txBody>
          <a:bodyPr>
            <a:noAutofit/>
          </a:bodyPr>
          <a:lstStyle>
            <a:lvl1pPr>
              <a:defRPr sz="4800">
                <a:solidFill>
                  <a:schemeClr val="bg1"/>
                </a:solidFill>
              </a:defRPr>
            </a:lvl1pPr>
          </a:lstStyle>
          <a:p>
            <a:r>
              <a:rPr lang="en-US"/>
              <a:t>Click to edit Master title style</a:t>
            </a:r>
            <a:endParaRPr lang="en-GB"/>
          </a:p>
        </p:txBody>
      </p:sp>
      <p:sp>
        <p:nvSpPr>
          <p:cNvPr id="2" name="Slide Number Placeholder 1">
            <a:extLst>
              <a:ext uri="{FF2B5EF4-FFF2-40B4-BE49-F238E27FC236}">
                <a16:creationId xmlns:a16="http://schemas.microsoft.com/office/drawing/2014/main" id="{BA416378-BCC4-1747-8D89-5A6C10560311}"/>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72532617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D6AB41A0-9493-7541-8F44-AB5496ACC3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25400"/>
            <a:ext cx="18288000" cy="10261600"/>
          </a:xfrm>
          <a:prstGeom prst="rect">
            <a:avLst/>
          </a:prstGeom>
        </p:spPr>
      </p:pic>
      <p:sp>
        <p:nvSpPr>
          <p:cNvPr id="2" name="Title 1">
            <a:extLst>
              <a:ext uri="{FF2B5EF4-FFF2-40B4-BE49-F238E27FC236}">
                <a16:creationId xmlns:a16="http://schemas.microsoft.com/office/drawing/2014/main" id="{A54532B5-FA0F-FE4F-A397-89BCF6A81297}"/>
              </a:ext>
            </a:extLst>
          </p:cNvPr>
          <p:cNvSpPr>
            <a:spLocks noGrp="1"/>
          </p:cNvSpPr>
          <p:nvPr>
            <p:ph type="title"/>
          </p:nvPr>
        </p:nvSpPr>
        <p:spPr/>
        <p:txBody>
          <a:bodyPr>
            <a:normAutofit/>
          </a:bodyPr>
          <a:lstStyle>
            <a:lvl1pPr>
              <a:defRPr sz="3600"/>
            </a:lvl1pPr>
          </a:lstStyle>
          <a:p>
            <a:r>
              <a:rPr lang="en-GB"/>
              <a:t>Click to edit Master title style</a:t>
            </a:r>
            <a:endParaRPr lang="en-US"/>
          </a:p>
        </p:txBody>
      </p:sp>
      <p:sp>
        <p:nvSpPr>
          <p:cNvPr id="3" name="Slide Number Placeholder 2">
            <a:extLst>
              <a:ext uri="{FF2B5EF4-FFF2-40B4-BE49-F238E27FC236}">
                <a16:creationId xmlns:a16="http://schemas.microsoft.com/office/drawing/2014/main" id="{3BFEAA58-3333-C541-BA9B-5B7D33DF534E}"/>
              </a:ext>
            </a:extLst>
          </p:cNvPr>
          <p:cNvSpPr>
            <a:spLocks noGrp="1"/>
          </p:cNvSpPr>
          <p:nvPr>
            <p:ph type="sldNum" sz="quarter" idx="10"/>
          </p:nvPr>
        </p:nvSpPr>
        <p:spPr/>
        <p:txBody>
          <a:bodyPr/>
          <a:lstStyle>
            <a:lvl1pPr>
              <a:defRPr>
                <a:solidFill>
                  <a:schemeClr val="bg1"/>
                </a:solidFill>
              </a:defRPr>
            </a:lvl1pPr>
          </a:lstStyle>
          <a:p>
            <a:fld id="{3CF1C078-3DD8-1840-94E4-EED55B5A25DA}" type="slidenum">
              <a:rPr lang="en-GB" smtClean="0"/>
              <a:pPr/>
              <a:t>‹#›</a:t>
            </a:fld>
            <a:endParaRPr lang="en-GB"/>
          </a:p>
        </p:txBody>
      </p:sp>
      <p:sp>
        <p:nvSpPr>
          <p:cNvPr id="4" name="Content Placeholder 2">
            <a:extLst>
              <a:ext uri="{FF2B5EF4-FFF2-40B4-BE49-F238E27FC236}">
                <a16:creationId xmlns:a16="http://schemas.microsoft.com/office/drawing/2014/main" id="{C07B5162-2983-9C84-2515-4B4CFF7DB531}"/>
              </a:ext>
            </a:extLst>
          </p:cNvPr>
          <p:cNvSpPr>
            <a:spLocks noGrp="1"/>
          </p:cNvSpPr>
          <p:nvPr>
            <p:ph idx="1"/>
          </p:nvPr>
        </p:nvSpPr>
        <p:spPr>
          <a:xfrm>
            <a:off x="1257300" y="1940061"/>
            <a:ext cx="16390812" cy="7053718"/>
          </a:xfrm>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65519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3_Enva Slide 3">
    <p:spTree>
      <p:nvGrpSpPr>
        <p:cNvPr id="1" name=""/>
        <p:cNvGrpSpPr/>
        <p:nvPr/>
      </p:nvGrpSpPr>
      <p:grpSpPr>
        <a:xfrm>
          <a:off x="0" y="0"/>
          <a:ext cx="0" cy="0"/>
          <a:chOff x="0" y="0"/>
          <a:chExt cx="0" cy="0"/>
        </a:xfrm>
      </p:grpSpPr>
      <p:pic>
        <p:nvPicPr>
          <p:cNvPr id="6" name="Picture 5" descr="A person wearing a hat&#10;&#10;Description automatically generated">
            <a:extLst>
              <a:ext uri="{FF2B5EF4-FFF2-40B4-BE49-F238E27FC236}">
                <a16:creationId xmlns:a16="http://schemas.microsoft.com/office/drawing/2014/main" id="{05CCB0CF-B9AD-6342-855C-8BF420A6E91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8001000" y="0"/>
            <a:ext cx="1028700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4" y="595748"/>
            <a:ext cx="13550900" cy="748144"/>
          </a:xfrm>
        </p:spPr>
        <p:txBody>
          <a:bodyPr>
            <a:normAutofit/>
          </a:bodyPr>
          <a:lstStyle>
            <a:lvl1pPr>
              <a:defRPr sz="3600">
                <a:solidFill>
                  <a:srgbClr val="007934"/>
                </a:solidFill>
              </a:defRPr>
            </a:lvl1pPr>
          </a:lstStyle>
          <a:p>
            <a:r>
              <a:rPr lang="en-US"/>
              <a:t>Click to edit Master title style | Text</a:t>
            </a:r>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1"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10"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19327184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2_Enva Slide 3">
    <p:spTree>
      <p:nvGrpSpPr>
        <p:cNvPr id="1" name=""/>
        <p:cNvGrpSpPr/>
        <p:nvPr/>
      </p:nvGrpSpPr>
      <p:grpSpPr>
        <a:xfrm>
          <a:off x="0" y="0"/>
          <a:ext cx="0" cy="0"/>
          <a:chOff x="0" y="0"/>
          <a:chExt cx="0" cy="0"/>
        </a:xfrm>
      </p:grpSpPr>
      <p:pic>
        <p:nvPicPr>
          <p:cNvPr id="10" name="Picture 9" descr="A large industrial plant with blue machines&#10;&#10;AI-generated content may be incorrect.">
            <a:extLst>
              <a:ext uri="{FF2B5EF4-FFF2-40B4-BE49-F238E27FC236}">
                <a16:creationId xmlns:a16="http://schemas.microsoft.com/office/drawing/2014/main" id="{B3029874-0999-31A7-6658-C44FB4ED17AA}"/>
              </a:ext>
            </a:extLst>
          </p:cNvPr>
          <p:cNvPicPr>
            <a:picLocks noChangeAspect="1"/>
          </p:cNvPicPr>
          <p:nvPr userDrawn="1"/>
        </p:nvPicPr>
        <p:blipFill>
          <a:blip r:embed="rId2"/>
          <a:srcRect l="41667" r="2333"/>
          <a:stretch/>
        </p:blipFill>
        <p:spPr>
          <a:xfrm>
            <a:off x="8046720" y="0"/>
            <a:ext cx="10241280"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4" y="595748"/>
            <a:ext cx="13550900" cy="748144"/>
          </a:xfrm>
        </p:spPr>
        <p:txBody>
          <a:bodyPr>
            <a:normAutofit/>
          </a:bodyPr>
          <a:lstStyle>
            <a:lvl1pPr>
              <a:defRPr sz="3600">
                <a:solidFill>
                  <a:srgbClr val="007934"/>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10"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301" y="1939638"/>
            <a:ext cx="7886702" cy="7053248"/>
          </a:xfrm>
        </p:spPr>
        <p:txBody>
          <a:bodyPr>
            <a:noAutofit/>
          </a:bodyPr>
          <a:lstStyle>
            <a:lvl1pPr marL="0" indent="0">
              <a:buNone/>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89447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1_Enva Slide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C5F544-1645-9B9E-CB5F-3D5B0B6BF0F9}"/>
              </a:ext>
            </a:extLst>
          </p:cNvPr>
          <p:cNvPicPr>
            <a:picLocks noChangeAspect="1"/>
          </p:cNvPicPr>
          <p:nvPr userDrawn="1"/>
        </p:nvPicPr>
        <p:blipFill rotWithShape="1">
          <a:blip r:embed="rId2"/>
          <a:srcRect l="3750" r="33125" b="19"/>
          <a:stretch>
            <a:fillRect/>
          </a:stretch>
        </p:blipFill>
        <p:spPr>
          <a:xfrm>
            <a:off x="6743699" y="0"/>
            <a:ext cx="11544302"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007934"/>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361950" indent="-361950">
              <a:buFont typeface="Arial" panose="020B0604020202020204" pitchFamily="34" charset="0"/>
              <a:buChar char="•"/>
              <a:defRPr sz="3000"/>
            </a:lvl1pPr>
            <a:lvl2pPr>
              <a:defRPr sz="3000"/>
            </a:lvl2pPr>
            <a:lvl3pPr>
              <a:defRPr sz="3000"/>
            </a:lvl3pPr>
            <a:lvl4pPr>
              <a:defRPr sz="3000"/>
            </a:lvl4pPr>
            <a:lvl5pPr>
              <a:defRPr sz="3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2058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0_Enva Slide 3">
    <p:spTree>
      <p:nvGrpSpPr>
        <p:cNvPr id="1" name=""/>
        <p:cNvGrpSpPr/>
        <p:nvPr/>
      </p:nvGrpSpPr>
      <p:grpSpPr>
        <a:xfrm>
          <a:off x="0" y="0"/>
          <a:ext cx="0" cy="0"/>
          <a:chOff x="0" y="0"/>
          <a:chExt cx="0" cy="0"/>
        </a:xfrm>
      </p:grpSpPr>
      <p:pic>
        <p:nvPicPr>
          <p:cNvPr id="4" name="Picture 3" descr="Ripples on water">
            <a:extLst>
              <a:ext uri="{FF2B5EF4-FFF2-40B4-BE49-F238E27FC236}">
                <a16:creationId xmlns:a16="http://schemas.microsoft.com/office/drawing/2014/main" id="{88586671-33CC-6D4A-79F0-4CC803B83CB1}"/>
              </a:ext>
            </a:extLst>
          </p:cNvPr>
          <p:cNvPicPr>
            <a:picLocks noChangeAspect="1"/>
          </p:cNvPicPr>
          <p:nvPr userDrawn="1"/>
        </p:nvPicPr>
        <p:blipFill>
          <a:blip r:embed="rId2"/>
          <a:srcRect l="35590"/>
          <a:stretch>
            <a:fillRect/>
          </a:stretch>
        </p:blipFill>
        <p:spPr>
          <a:xfrm>
            <a:off x="8310281" y="0"/>
            <a:ext cx="9977718" cy="10287000"/>
          </a:xfrm>
          <a:prstGeom prst="rect">
            <a:avLst/>
          </a:prstGeom>
        </p:spPr>
      </p:pic>
      <p:pic>
        <p:nvPicPr>
          <p:cNvPr id="22" name="Graphic 21">
            <a:extLst>
              <a:ext uri="{FF2B5EF4-FFF2-40B4-BE49-F238E27FC236}">
                <a16:creationId xmlns:a16="http://schemas.microsoft.com/office/drawing/2014/main" id="{698B378B-D04E-644E-9002-C0AB95DAC4DC}"/>
              </a:ext>
            </a:extLst>
          </p:cNvPr>
          <p:cNvPicPr>
            <a:picLocks noChangeAspect="1"/>
          </p:cNvPicPr>
          <p:nvPr userDrawn="1"/>
        </p:nvPicPr>
        <p:blipFill rotWithShape="1">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rcRect r="8028"/>
          <a:stretch/>
        </p:blipFill>
        <p:spPr>
          <a:xfrm>
            <a:off x="0" y="0"/>
            <a:ext cx="16819808" cy="10287000"/>
          </a:xfrm>
          <a:prstGeom prst="rect">
            <a:avLst/>
          </a:prstGeom>
        </p:spPr>
      </p:pic>
      <p:sp>
        <p:nvSpPr>
          <p:cNvPr id="2" name="Title 1">
            <a:extLst>
              <a:ext uri="{FF2B5EF4-FFF2-40B4-BE49-F238E27FC236}">
                <a16:creationId xmlns:a16="http://schemas.microsoft.com/office/drawing/2014/main" id="{867476AB-D884-0B4E-91CF-CF93B5C6CC0E}"/>
              </a:ext>
            </a:extLst>
          </p:cNvPr>
          <p:cNvSpPr>
            <a:spLocks noGrp="1"/>
          </p:cNvSpPr>
          <p:nvPr>
            <p:ph type="title" hasCustomPrompt="1"/>
          </p:nvPr>
        </p:nvSpPr>
        <p:spPr>
          <a:xfrm>
            <a:off x="1257302" y="595746"/>
            <a:ext cx="13550900" cy="748144"/>
          </a:xfrm>
        </p:spPr>
        <p:txBody>
          <a:bodyPr/>
          <a:lstStyle>
            <a:lvl1pPr>
              <a:defRPr>
                <a:solidFill>
                  <a:srgbClr val="007934"/>
                </a:solidFill>
              </a:defRPr>
            </a:lvl1pPr>
          </a:lstStyle>
          <a:p>
            <a:r>
              <a:rPr lang="en-US"/>
              <a:t>Click to edit Master title style | Text</a:t>
            </a:r>
            <a:endParaRPr lang="en-GB"/>
          </a:p>
        </p:txBody>
      </p:sp>
      <p:sp>
        <p:nvSpPr>
          <p:cNvPr id="5" name="Slide Number Placeholder 4">
            <a:extLst>
              <a:ext uri="{FF2B5EF4-FFF2-40B4-BE49-F238E27FC236}">
                <a16:creationId xmlns:a16="http://schemas.microsoft.com/office/drawing/2014/main" id="{E02100DF-84BB-C144-825F-56A9EC2B417F}"/>
              </a:ext>
            </a:extLst>
          </p:cNvPr>
          <p:cNvSpPr>
            <a:spLocks noGrp="1"/>
          </p:cNvSpPr>
          <p:nvPr>
            <p:ph type="sldNum" sz="quarter" idx="12"/>
          </p:nvPr>
        </p:nvSpPr>
        <p:spPr>
          <a:xfrm>
            <a:off x="16819808" y="9424152"/>
            <a:ext cx="856352" cy="547688"/>
          </a:xfrm>
        </p:spPr>
        <p:txBody>
          <a:bodyPr/>
          <a:lstStyle>
            <a:lvl1pPr>
              <a:defRPr>
                <a:solidFill>
                  <a:schemeClr val="bg1"/>
                </a:solidFill>
              </a:defRPr>
            </a:lvl1pPr>
          </a:lstStyle>
          <a:p>
            <a:fld id="{3CF1C078-3DD8-1840-94E4-EED55B5A25DA}" type="slidenum">
              <a:rPr lang="en-GB" smtClean="0"/>
              <a:pPr/>
              <a:t>‹#›</a:t>
            </a:fld>
            <a:endParaRPr lang="en-GB"/>
          </a:p>
        </p:txBody>
      </p:sp>
      <p:sp>
        <p:nvSpPr>
          <p:cNvPr id="7" name="Content Placeholder 6">
            <a:extLst>
              <a:ext uri="{FF2B5EF4-FFF2-40B4-BE49-F238E27FC236}">
                <a16:creationId xmlns:a16="http://schemas.microsoft.com/office/drawing/2014/main" id="{C6C5439E-E7E5-3040-BADA-E0FB586D92B7}"/>
              </a:ext>
            </a:extLst>
          </p:cNvPr>
          <p:cNvSpPr>
            <a:spLocks noGrp="1"/>
          </p:cNvSpPr>
          <p:nvPr>
            <p:ph sz="quarter" idx="13"/>
          </p:nvPr>
        </p:nvSpPr>
        <p:spPr>
          <a:xfrm>
            <a:off x="1257299" y="1939638"/>
            <a:ext cx="7886702" cy="7053248"/>
          </a:xfrm>
        </p:spPr>
        <p:txBody>
          <a:bodyPr>
            <a:noAutofit/>
          </a:bodyPr>
          <a:lstStyle>
            <a:lvl1pPr marL="361950" indent="-361950">
              <a:buFont typeface="Arial" panose="020B0604020202020204" pitchFamily="34" charset="0"/>
              <a:buChar char="•"/>
              <a:defRPr sz="3000"/>
            </a:lvl1pPr>
            <a:lvl2pPr>
              <a:defRPr sz="3000"/>
            </a:lvl2pPr>
            <a:lvl3pPr>
              <a:defRPr sz="3000"/>
            </a:lvl3pPr>
            <a:lvl4pPr>
              <a:defRPr sz="3000"/>
            </a:lvl4pPr>
            <a:lvl5pPr>
              <a:defRPr sz="3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17358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B427C-EBEA-487C-D72A-1255D90114F8}"/>
              </a:ext>
            </a:extLst>
          </p:cNvPr>
          <p:cNvSpPr>
            <a:spLocks noGrp="1"/>
          </p:cNvSpPr>
          <p:nvPr>
            <p:ph type="ctrTitle"/>
          </p:nvPr>
        </p:nvSpPr>
        <p:spPr>
          <a:xfrm>
            <a:off x="2286000" y="1683544"/>
            <a:ext cx="13716000" cy="3581400"/>
          </a:xfrm>
        </p:spPr>
        <p:txBody>
          <a:bodyPr anchor="b"/>
          <a:lstStyle>
            <a:lvl1pPr algn="ctr">
              <a:defRPr sz="9000"/>
            </a:lvl1pPr>
          </a:lstStyle>
          <a:p>
            <a:r>
              <a:rPr lang="en-GB"/>
              <a:t>Click to edit Master title style</a:t>
            </a:r>
            <a:endParaRPr lang="en-US"/>
          </a:p>
        </p:txBody>
      </p:sp>
      <p:sp>
        <p:nvSpPr>
          <p:cNvPr id="3" name="Subtitle 2">
            <a:extLst>
              <a:ext uri="{FF2B5EF4-FFF2-40B4-BE49-F238E27FC236}">
                <a16:creationId xmlns:a16="http://schemas.microsoft.com/office/drawing/2014/main" id="{72555758-1D3D-FC4C-3D46-6701F8FC0318}"/>
              </a:ext>
            </a:extLst>
          </p:cNvPr>
          <p:cNvSpPr>
            <a:spLocks noGrp="1"/>
          </p:cNvSpPr>
          <p:nvPr>
            <p:ph type="subTitle" idx="1"/>
          </p:nvPr>
        </p:nvSpPr>
        <p:spPr>
          <a:xfrm>
            <a:off x="2286000" y="5403056"/>
            <a:ext cx="13716000" cy="2483644"/>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9B0AE09-DC78-36A1-89C1-F677570F4271}"/>
              </a:ext>
            </a:extLst>
          </p:cNvPr>
          <p:cNvSpPr>
            <a:spLocks noGrp="1"/>
          </p:cNvSpPr>
          <p:nvPr>
            <p:ph type="dt" sz="half" idx="10"/>
          </p:nvPr>
        </p:nvSpPr>
        <p:spPr/>
        <p:txBody>
          <a:bodyPr/>
          <a:lstStyle/>
          <a:p>
            <a:fld id="{D0AA758E-64FE-6C4B-9AF7-49C962025795}" type="datetimeFigureOut">
              <a:rPr lang="en-US" smtClean="0"/>
              <a:t>10/7/2026</a:t>
            </a:fld>
            <a:endParaRPr lang="en-US"/>
          </a:p>
        </p:txBody>
      </p:sp>
      <p:sp>
        <p:nvSpPr>
          <p:cNvPr id="5" name="Footer Placeholder 4">
            <a:extLst>
              <a:ext uri="{FF2B5EF4-FFF2-40B4-BE49-F238E27FC236}">
                <a16:creationId xmlns:a16="http://schemas.microsoft.com/office/drawing/2014/main" id="{F5451A7A-AEB1-42EC-4CC7-ECD80D2F22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9FF4AD-BA75-7703-DB74-042F5B5C88EB}"/>
              </a:ext>
            </a:extLst>
          </p:cNvPr>
          <p:cNvSpPr>
            <a:spLocks noGrp="1"/>
          </p:cNvSpPr>
          <p:nvPr>
            <p:ph type="sldNum" sz="quarter" idx="12"/>
          </p:nvPr>
        </p:nvSpPr>
        <p:spPr/>
        <p:txBody>
          <a:bodyPr/>
          <a:lstStyle/>
          <a:p>
            <a:fld id="{1C8BF034-9CAD-8640-9D12-5C33E2B256F1}" type="slidenum">
              <a:rPr lang="en-US" smtClean="0"/>
              <a:t>‹#›</a:t>
            </a:fld>
            <a:endParaRPr lang="en-US"/>
          </a:p>
        </p:txBody>
      </p:sp>
    </p:spTree>
    <p:extLst>
      <p:ext uri="{BB962C8B-B14F-4D97-AF65-F5344CB8AC3E}">
        <p14:creationId xmlns:p14="http://schemas.microsoft.com/office/powerpoint/2010/main" val="39250548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9001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theme" Target="../theme/theme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2" y="595746"/>
            <a:ext cx="13550900" cy="748144"/>
          </a:xfrm>
          <a:prstGeom prst="rect">
            <a:avLst/>
          </a:prstGeom>
        </p:spPr>
        <p:txBody>
          <a:bodyPr vert="horz" lIns="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1939638"/>
            <a:ext cx="16418860" cy="6698524"/>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6819808" y="9424152"/>
            <a:ext cx="856352" cy="547688"/>
          </a:xfrm>
          <a:prstGeom prst="rect">
            <a:avLst/>
          </a:prstGeom>
        </p:spPr>
        <p:txBody>
          <a:bodyPr vert="horz" lIns="91440" tIns="45720" rIns="0" bIns="45720" rtlCol="0" anchor="ctr"/>
          <a:lstStyle>
            <a:lvl1pPr algn="r">
              <a:defRPr sz="1600">
                <a:solidFill>
                  <a:srgbClr val="54565A"/>
                </a:solidFill>
                <a:latin typeface="+mj-lt"/>
              </a:defRPr>
            </a:lvl1pPr>
          </a:lstStyle>
          <a:p>
            <a:fld id="{3CF1C078-3DD8-1840-94E4-EED55B5A25DA}" type="slidenum">
              <a:rPr lang="en-GB" smtClean="0"/>
              <a:pPr/>
              <a:t>‹#›</a:t>
            </a:fld>
            <a:endParaRPr lang="en-GB"/>
          </a:p>
        </p:txBody>
      </p:sp>
    </p:spTree>
    <p:extLst>
      <p:ext uri="{BB962C8B-B14F-4D97-AF65-F5344CB8AC3E}">
        <p14:creationId xmlns:p14="http://schemas.microsoft.com/office/powerpoint/2010/main" val="3051549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 id="2147483741" r:id="rId27"/>
    <p:sldLayoutId id="2147483747" r:id="rId28"/>
    <p:sldLayoutId id="2147483755" r:id="rId29"/>
    <p:sldLayoutId id="2147483756" r:id="rId30"/>
    <p:sldLayoutId id="2147483757" r:id="rId31"/>
    <p:sldLayoutId id="2147483759" r:id="rId32"/>
    <p:sldLayoutId id="2147483760" r:id="rId33"/>
    <p:sldLayoutId id="2147483761" r:id="rId34"/>
    <p:sldLayoutId id="2147483762" r:id="rId35"/>
    <p:sldLayoutId id="2147483763" r:id="rId36"/>
    <p:sldLayoutId id="2147483764" r:id="rId37"/>
    <p:sldLayoutId id="2147483765" r:id="rId38"/>
    <p:sldLayoutId id="2147483766" r:id="rId39"/>
    <p:sldLayoutId id="2147483767" r:id="rId40"/>
    <p:sldLayoutId id="2147483768" r:id="rId41"/>
    <p:sldLayoutId id="2147483770" r:id="rId42"/>
    <p:sldLayoutId id="2147483772" r:id="rId43"/>
    <p:sldLayoutId id="2147483804" r:id="rId44"/>
    <p:sldLayoutId id="2147483805" r:id="rId45"/>
    <p:sldLayoutId id="2147483806" r:id="rId46"/>
    <p:sldLayoutId id="2147483807" r:id="rId47"/>
    <p:sldLayoutId id="2147483810" r:id="rId48"/>
    <p:sldLayoutId id="2147483811" r:id="rId49"/>
    <p:sldLayoutId id="2147483812" r:id="rId50"/>
  </p:sldLayoutIdLst>
  <p:hf hdr="0" ftr="0" dt="0"/>
  <p:txStyles>
    <p:titleStyle>
      <a:lvl1pPr algn="l" defTabSz="1371600" rtl="0" eaLnBrk="1" latinLnBrk="0" hangingPunct="1">
        <a:lnSpc>
          <a:spcPct val="90000"/>
        </a:lnSpc>
        <a:spcBef>
          <a:spcPct val="0"/>
        </a:spcBef>
        <a:buNone/>
        <a:defRPr sz="3200" kern="1200">
          <a:solidFill>
            <a:srgbClr val="007934"/>
          </a:solidFill>
          <a:latin typeface="+mj-lt"/>
          <a:ea typeface="+mj-ea"/>
          <a:cs typeface="+mj-cs"/>
        </a:defRPr>
      </a:lvl1pPr>
    </p:titleStyle>
    <p:bodyStyle>
      <a:lvl1pPr marL="0" indent="0" algn="l" defTabSz="1371600" rtl="0" eaLnBrk="1" latinLnBrk="0" hangingPunct="1">
        <a:lnSpc>
          <a:spcPct val="90000"/>
        </a:lnSpc>
        <a:spcBef>
          <a:spcPts val="1500"/>
        </a:spcBef>
        <a:buClr>
          <a:srgbClr val="007934"/>
        </a:buClr>
        <a:buFont typeface="Arial" panose="020B0604020202020204" pitchFamily="34" charset="0"/>
        <a:buNone/>
        <a:defRPr sz="3200" kern="1200">
          <a:solidFill>
            <a:srgbClr val="54565A"/>
          </a:solidFill>
          <a:latin typeface="+mj-lt"/>
          <a:ea typeface="+mn-ea"/>
          <a:cs typeface="+mn-cs"/>
        </a:defRPr>
      </a:lvl1pPr>
      <a:lvl2pPr marL="1028700" indent="-342900" algn="l" defTabSz="1371600" rtl="0" eaLnBrk="1" latinLnBrk="0" hangingPunct="1">
        <a:lnSpc>
          <a:spcPct val="90000"/>
        </a:lnSpc>
        <a:spcBef>
          <a:spcPts val="750"/>
        </a:spcBef>
        <a:buClr>
          <a:srgbClr val="007934"/>
        </a:buClr>
        <a:buFont typeface="Arial" panose="020B0604020202020204" pitchFamily="34" charset="0"/>
        <a:buChar char="•"/>
        <a:defRPr sz="2800" kern="1200">
          <a:solidFill>
            <a:srgbClr val="54565A"/>
          </a:solidFill>
          <a:latin typeface="+mj-lt"/>
          <a:ea typeface="+mn-ea"/>
          <a:cs typeface="+mn-cs"/>
        </a:defRPr>
      </a:lvl2pPr>
      <a:lvl3pPr marL="1714500" indent="-342900" algn="l" defTabSz="1371600" rtl="0" eaLnBrk="1" latinLnBrk="0" hangingPunct="1">
        <a:lnSpc>
          <a:spcPct val="90000"/>
        </a:lnSpc>
        <a:spcBef>
          <a:spcPts val="750"/>
        </a:spcBef>
        <a:buClr>
          <a:srgbClr val="007934"/>
        </a:buClr>
        <a:buFont typeface="Arial" panose="020B0604020202020204" pitchFamily="34" charset="0"/>
        <a:buChar char="•"/>
        <a:defRPr sz="2800" kern="1200">
          <a:solidFill>
            <a:srgbClr val="54565A"/>
          </a:solidFill>
          <a:latin typeface="+mj-lt"/>
          <a:ea typeface="+mn-ea"/>
          <a:cs typeface="+mn-cs"/>
        </a:defRPr>
      </a:lvl3pPr>
      <a:lvl4pPr marL="2400300" indent="-342900" algn="l" defTabSz="1371600" rtl="0" eaLnBrk="1" latinLnBrk="0" hangingPunct="1">
        <a:lnSpc>
          <a:spcPct val="90000"/>
        </a:lnSpc>
        <a:spcBef>
          <a:spcPts val="750"/>
        </a:spcBef>
        <a:buClr>
          <a:srgbClr val="007934"/>
        </a:buClr>
        <a:buFont typeface="Arial" panose="020B0604020202020204" pitchFamily="34" charset="0"/>
        <a:buChar char="•"/>
        <a:defRPr sz="2800" kern="1200">
          <a:solidFill>
            <a:srgbClr val="54565A"/>
          </a:solidFill>
          <a:latin typeface="+mj-lt"/>
          <a:ea typeface="+mn-ea"/>
          <a:cs typeface="+mn-cs"/>
        </a:defRPr>
      </a:lvl4pPr>
      <a:lvl5pPr marL="3086100" indent="-342900" algn="l" defTabSz="1371600" rtl="0" eaLnBrk="1" latinLnBrk="0" hangingPunct="1">
        <a:lnSpc>
          <a:spcPct val="90000"/>
        </a:lnSpc>
        <a:spcBef>
          <a:spcPts val="750"/>
        </a:spcBef>
        <a:buClr>
          <a:srgbClr val="007934"/>
        </a:buClr>
        <a:buFont typeface="Arial" panose="020B0604020202020204" pitchFamily="34" charset="0"/>
        <a:buChar char="•"/>
        <a:defRPr sz="2800" kern="1200">
          <a:solidFill>
            <a:srgbClr val="54565A"/>
          </a:solidFill>
          <a:latin typeface="+mj-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3527938"/>
      </p:ext>
    </p:extLst>
  </p:cSld>
  <p:clrMap bg1="lt1" tx1="dk1" bg2="lt2" tx2="dk2" accent1="accent1" accent2="accent2" accent3="accent3" accent4="accent4" accent5="accent5" accent6="accent6" hlink="hlink" folHlink="folHlink"/>
  <p:sldLayoutIdLst>
    <p:sldLayoutId id="2147483814" r:id="rId1"/>
  </p:sldLayoutIdLst>
  <p:txStyles>
    <p:titleStyle>
      <a:lvl1pPr algn="l">
        <a:lnSpc>
          <a:spcPct val="90000"/>
        </a:lnSpc>
        <a:spcBef>
          <a:spcPts val="0"/>
        </a:spcBef>
        <a:buNone/>
        <a:defRPr sz="6600">
          <a:solidFill>
            <a:schemeClr val="tx1"/>
          </a:solidFill>
          <a:latin typeface="+mj-lt"/>
          <a:ea typeface="+mj-lt"/>
          <a:cs typeface="+mj-lt"/>
        </a:defRPr>
      </a:lvl1pPr>
    </p:titleStyle>
    <p:bodyStyle>
      <a:lvl1pPr marL="342900" indent="-342900" algn="l">
        <a:lnSpc>
          <a:spcPct val="90000"/>
        </a:lnSpc>
        <a:spcBef>
          <a:spcPts val="1500"/>
        </a:spcBef>
        <a:buChar char="•"/>
        <a:defRPr sz="4200">
          <a:solidFill>
            <a:schemeClr val="tx1"/>
          </a:solidFill>
          <a:latin typeface="+mn-lt"/>
          <a:ea typeface="+mn-lt"/>
          <a:cs typeface="+mn-lt"/>
        </a:defRPr>
      </a:lvl1pPr>
      <a:lvl2pPr marL="1028700" indent="-342900" algn="l">
        <a:lnSpc>
          <a:spcPct val="90000"/>
        </a:lnSpc>
        <a:spcBef>
          <a:spcPts val="750"/>
        </a:spcBef>
        <a:buChar char="•"/>
        <a:defRPr sz="3600">
          <a:solidFill>
            <a:schemeClr val="tx1"/>
          </a:solidFill>
          <a:latin typeface="+mn-lt"/>
          <a:ea typeface="+mn-lt"/>
          <a:cs typeface="+mn-lt"/>
        </a:defRPr>
      </a:lvl2pPr>
      <a:lvl3pPr marL="1714500" indent="-342900" algn="l">
        <a:lnSpc>
          <a:spcPct val="90000"/>
        </a:lnSpc>
        <a:spcBef>
          <a:spcPts val="750"/>
        </a:spcBef>
        <a:buChar char="•"/>
        <a:defRPr sz="3000">
          <a:solidFill>
            <a:schemeClr val="tx1"/>
          </a:solidFill>
          <a:latin typeface="+mn-lt"/>
          <a:ea typeface="+mn-lt"/>
          <a:cs typeface="+mn-lt"/>
        </a:defRPr>
      </a:lvl3pPr>
      <a:lvl4pPr marL="2400300" indent="-342900" algn="l">
        <a:lnSpc>
          <a:spcPct val="90000"/>
        </a:lnSpc>
        <a:spcBef>
          <a:spcPts val="750"/>
        </a:spcBef>
        <a:buChar char="•"/>
        <a:defRPr sz="2700">
          <a:solidFill>
            <a:schemeClr val="tx1"/>
          </a:solidFill>
          <a:latin typeface="+mn-lt"/>
          <a:ea typeface="+mn-lt"/>
          <a:cs typeface="+mn-lt"/>
        </a:defRPr>
      </a:lvl4pPr>
      <a:lvl5pPr marL="3086100" indent="-342900" algn="l">
        <a:lnSpc>
          <a:spcPct val="90000"/>
        </a:lnSpc>
        <a:spcBef>
          <a:spcPts val="750"/>
        </a:spcBef>
        <a:buChar char="•"/>
        <a:defRPr sz="2700">
          <a:solidFill>
            <a:schemeClr val="tx1"/>
          </a:solidFill>
          <a:latin typeface="+mn-lt"/>
          <a:ea typeface="+mn-lt"/>
          <a:cs typeface="+mn-lt"/>
        </a:defRPr>
      </a:lvl5pPr>
      <a:lvl6pPr marL="3771900" indent="-342900" algn="l">
        <a:lnSpc>
          <a:spcPct val="90000"/>
        </a:lnSpc>
        <a:spcBef>
          <a:spcPts val="750"/>
        </a:spcBef>
        <a:buChar char="•"/>
        <a:defRPr sz="2700">
          <a:solidFill>
            <a:schemeClr val="tx1"/>
          </a:solidFill>
          <a:latin typeface="+mn-lt"/>
          <a:ea typeface="+mn-lt"/>
          <a:cs typeface="+mn-lt"/>
        </a:defRPr>
      </a:lvl6pPr>
      <a:lvl7pPr marL="4457700" indent="-342900" algn="l">
        <a:lnSpc>
          <a:spcPct val="90000"/>
        </a:lnSpc>
        <a:spcBef>
          <a:spcPts val="750"/>
        </a:spcBef>
        <a:buChar char="•"/>
        <a:defRPr sz="2700">
          <a:solidFill>
            <a:schemeClr val="tx1"/>
          </a:solidFill>
          <a:latin typeface="+mn-lt"/>
          <a:ea typeface="+mn-lt"/>
          <a:cs typeface="+mn-lt"/>
        </a:defRPr>
      </a:lvl7pPr>
      <a:lvl8pPr marL="5143500" indent="-342900" algn="l">
        <a:lnSpc>
          <a:spcPct val="90000"/>
        </a:lnSpc>
        <a:spcBef>
          <a:spcPts val="750"/>
        </a:spcBef>
        <a:buChar char="•"/>
        <a:defRPr sz="2700">
          <a:solidFill>
            <a:schemeClr val="tx1"/>
          </a:solidFill>
          <a:latin typeface="+mn-lt"/>
          <a:ea typeface="+mn-lt"/>
          <a:cs typeface="+mn-lt"/>
        </a:defRPr>
      </a:lvl8pPr>
      <a:lvl9pPr marL="5829300" indent="-342900" algn="l">
        <a:lnSpc>
          <a:spcPct val="90000"/>
        </a:lnSpc>
        <a:spcBef>
          <a:spcPts val="750"/>
        </a:spcBef>
        <a:buChar char="•"/>
        <a:defRPr sz="2700">
          <a:solidFill>
            <a:schemeClr val="tx1"/>
          </a:solidFill>
          <a:latin typeface="+mn-lt"/>
          <a:ea typeface="+mn-lt"/>
          <a:cs typeface="+mn-lt"/>
        </a:defRPr>
      </a:lvl9pPr>
    </p:bodyStyle>
    <p:otherStyle>
      <a:lvl1pPr marL="0" algn="l">
        <a:buNone/>
        <a:defRPr sz="2700">
          <a:solidFill>
            <a:schemeClr val="tx1"/>
          </a:solidFill>
          <a:latin typeface="+mn-lt"/>
          <a:ea typeface="+mn-lt"/>
          <a:cs typeface="+mn-lt"/>
        </a:defRPr>
      </a:lvl1pPr>
      <a:lvl2pPr marL="685800" algn="l">
        <a:buNone/>
        <a:defRPr sz="2700">
          <a:solidFill>
            <a:schemeClr val="tx1"/>
          </a:solidFill>
          <a:latin typeface="+mn-lt"/>
          <a:ea typeface="+mn-lt"/>
          <a:cs typeface="+mn-lt"/>
        </a:defRPr>
      </a:lvl2pPr>
      <a:lvl3pPr marL="1371600" algn="l">
        <a:buNone/>
        <a:defRPr sz="2700">
          <a:solidFill>
            <a:schemeClr val="tx1"/>
          </a:solidFill>
          <a:latin typeface="+mn-lt"/>
          <a:ea typeface="+mn-lt"/>
          <a:cs typeface="+mn-lt"/>
        </a:defRPr>
      </a:lvl3pPr>
      <a:lvl4pPr marL="2057400" algn="l">
        <a:buNone/>
        <a:defRPr sz="2700">
          <a:solidFill>
            <a:schemeClr val="tx1"/>
          </a:solidFill>
          <a:latin typeface="+mn-lt"/>
          <a:ea typeface="+mn-lt"/>
          <a:cs typeface="+mn-lt"/>
        </a:defRPr>
      </a:lvl4pPr>
      <a:lvl5pPr marL="2743200" algn="l">
        <a:buNone/>
        <a:defRPr sz="2700">
          <a:solidFill>
            <a:schemeClr val="tx1"/>
          </a:solidFill>
          <a:latin typeface="+mn-lt"/>
          <a:ea typeface="+mn-lt"/>
          <a:cs typeface="+mn-lt"/>
        </a:defRPr>
      </a:lvl5pPr>
      <a:lvl6pPr marL="3429000" algn="l">
        <a:buNone/>
        <a:defRPr sz="2700">
          <a:solidFill>
            <a:schemeClr val="tx1"/>
          </a:solidFill>
          <a:latin typeface="+mn-lt"/>
          <a:ea typeface="+mn-lt"/>
          <a:cs typeface="+mn-lt"/>
        </a:defRPr>
      </a:lvl6pPr>
      <a:lvl7pPr marL="4114800" algn="l">
        <a:buNone/>
        <a:defRPr sz="2700">
          <a:solidFill>
            <a:schemeClr val="tx1"/>
          </a:solidFill>
          <a:latin typeface="+mn-lt"/>
          <a:ea typeface="+mn-lt"/>
          <a:cs typeface="+mn-lt"/>
        </a:defRPr>
      </a:lvl7pPr>
      <a:lvl8pPr marL="4800600" algn="l">
        <a:buNone/>
        <a:defRPr sz="2700">
          <a:solidFill>
            <a:schemeClr val="tx1"/>
          </a:solidFill>
          <a:latin typeface="+mn-lt"/>
          <a:ea typeface="+mn-lt"/>
          <a:cs typeface="+mn-lt"/>
        </a:defRPr>
      </a:lvl8pPr>
      <a:lvl9pPr marL="5486400" algn="l">
        <a:buNone/>
        <a:defRPr sz="27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jpe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2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2.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72.svg"/><Relationship Id="rId4" Type="http://schemas.openxmlformats.org/officeDocument/2006/relationships/image" Target="../media/image71.sv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svg"/><Relationship Id="rId4" Type="http://schemas.openxmlformats.org/officeDocument/2006/relationships/image" Target="../media/image74.sv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78.svg"/></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80.svg"/></Relationships>
</file>

<file path=ppt/slides/_rels/slide2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image" Target="../media/image82.sv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image" Target="../media/image85.svg"/></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88.sv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hazardsout.eu/" TargetMode="External"/><Relationship Id="rId2" Type="http://schemas.openxmlformats.org/officeDocument/2006/relationships/image" Target="../media/image93.jpeg"/><Relationship Id="rId1" Type="http://schemas.openxmlformats.org/officeDocument/2006/relationships/slideLayout" Target="../slideLayouts/slideLayout7.xml"/><Relationship Id="rId4" Type="http://schemas.openxmlformats.org/officeDocument/2006/relationships/hyperlink" Target="mailto:Vanya@nowmore.eu"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50.xml"/><Relationship Id="rId4" Type="http://schemas.openxmlformats.org/officeDocument/2006/relationships/image" Target="../media/image96.png"/></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slideLayout" Target="../slideLayouts/slideLayout50.xml"/><Relationship Id="rId4" Type="http://schemas.openxmlformats.org/officeDocument/2006/relationships/image" Target="../media/image9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DBD27-625A-E578-87C2-43A6FDFE5240}"/>
              </a:ext>
            </a:extLst>
          </p:cNvPr>
          <p:cNvSpPr>
            <a:spLocks noGrp="1"/>
          </p:cNvSpPr>
          <p:nvPr>
            <p:ph type="ctrTitle"/>
          </p:nvPr>
        </p:nvSpPr>
        <p:spPr/>
        <p:txBody>
          <a:bodyPr/>
          <a:lstStyle/>
          <a:p>
            <a:endParaRPr lang="en-BE"/>
          </a:p>
        </p:txBody>
      </p:sp>
      <p:sp>
        <p:nvSpPr>
          <p:cNvPr id="3" name="Subtitle 2">
            <a:extLst>
              <a:ext uri="{FF2B5EF4-FFF2-40B4-BE49-F238E27FC236}">
                <a16:creationId xmlns:a16="http://schemas.microsoft.com/office/drawing/2014/main" id="{E928E271-FA97-9680-8A7C-E1DA473D67E3}"/>
              </a:ext>
            </a:extLst>
          </p:cNvPr>
          <p:cNvSpPr>
            <a:spLocks noGrp="1"/>
          </p:cNvSpPr>
          <p:nvPr>
            <p:ph type="subTitle" idx="1"/>
          </p:nvPr>
        </p:nvSpPr>
        <p:spPr/>
        <p:txBody>
          <a:bodyPr/>
          <a:lstStyle/>
          <a:p>
            <a:endParaRPr lang="en-BE"/>
          </a:p>
        </p:txBody>
      </p:sp>
      <p:pic>
        <p:nvPicPr>
          <p:cNvPr id="5" name="Picture 4">
            <a:extLst>
              <a:ext uri="{FF2B5EF4-FFF2-40B4-BE49-F238E27FC236}">
                <a16:creationId xmlns:a16="http://schemas.microsoft.com/office/drawing/2014/main" id="{CAC4A6B6-5610-2111-684A-0F090A6362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7999" cy="10287000"/>
          </a:xfrm>
          <a:prstGeom prst="rect">
            <a:avLst/>
          </a:prstGeom>
        </p:spPr>
      </p:pic>
    </p:spTree>
    <p:extLst>
      <p:ext uri="{BB962C8B-B14F-4D97-AF65-F5344CB8AC3E}">
        <p14:creationId xmlns:p14="http://schemas.microsoft.com/office/powerpoint/2010/main" val="238717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96DE77A-93CE-A12C-526C-54D8AA1F0996}"/>
              </a:ext>
            </a:extLst>
          </p:cNvPr>
          <p:cNvPicPr>
            <a:picLocks noChangeAspect="1"/>
          </p:cNvPicPr>
          <p:nvPr/>
        </p:nvPicPr>
        <p:blipFill>
          <a:blip r:embed="rId2"/>
          <a:stretch>
            <a:fillRect/>
          </a:stretch>
        </p:blipFill>
        <p:spPr>
          <a:xfrm>
            <a:off x="786985" y="0"/>
            <a:ext cx="6917759" cy="2100819"/>
          </a:xfrm>
          <a:prstGeom prst="rect">
            <a:avLst/>
          </a:prstGeom>
        </p:spPr>
      </p:pic>
      <p:sp>
        <p:nvSpPr>
          <p:cNvPr id="13" name="TextBox 12">
            <a:extLst>
              <a:ext uri="{FF2B5EF4-FFF2-40B4-BE49-F238E27FC236}">
                <a16:creationId xmlns:a16="http://schemas.microsoft.com/office/drawing/2014/main" id="{33A5E9C7-D156-354C-DD7A-BE5F48B7B2C8}"/>
              </a:ext>
            </a:extLst>
          </p:cNvPr>
          <p:cNvSpPr txBox="1"/>
          <p:nvPr/>
        </p:nvSpPr>
        <p:spPr>
          <a:xfrm>
            <a:off x="11925301" y="1013337"/>
            <a:ext cx="4554137" cy="553998"/>
          </a:xfrm>
          <a:prstGeom prst="rect">
            <a:avLst/>
          </a:prstGeom>
          <a:solidFill>
            <a:schemeClr val="accent6">
              <a:lumMod val="75000"/>
            </a:schemeClr>
          </a:solidFill>
        </p:spPr>
        <p:txBody>
          <a:bodyPr wrap="square" rtlCol="0">
            <a:spAutoFit/>
          </a:bodyPr>
          <a:lstStyle/>
          <a:p>
            <a:pPr algn="ctr"/>
            <a:r>
              <a:rPr lang="en-GB" sz="3000" b="1">
                <a:solidFill>
                  <a:schemeClr val="bg1"/>
                </a:solidFill>
                <a:latin typeface="Aptos" panose="020B0004020202020204" pitchFamily="34" charset="0"/>
              </a:rPr>
              <a:t>AGENDA</a:t>
            </a:r>
            <a:endParaRPr lang="en-BE" sz="3000" b="1">
              <a:solidFill>
                <a:schemeClr val="bg1"/>
              </a:solidFill>
              <a:latin typeface="Aptos" panose="020B0004020202020204" pitchFamily="34" charset="0"/>
            </a:endParaRPr>
          </a:p>
        </p:txBody>
      </p:sp>
      <p:sp>
        <p:nvSpPr>
          <p:cNvPr id="4" name="TextBox 3">
            <a:extLst>
              <a:ext uri="{FF2B5EF4-FFF2-40B4-BE49-F238E27FC236}">
                <a16:creationId xmlns:a16="http://schemas.microsoft.com/office/drawing/2014/main" id="{3076CDB4-C719-B1C8-F9C5-91B32805E71D}"/>
              </a:ext>
            </a:extLst>
          </p:cNvPr>
          <p:cNvSpPr txBox="1"/>
          <p:nvPr/>
        </p:nvSpPr>
        <p:spPr>
          <a:xfrm rot="5400000">
            <a:off x="-4896320" y="4866502"/>
            <a:ext cx="10287003" cy="553998"/>
          </a:xfrm>
          <a:prstGeom prst="rect">
            <a:avLst/>
          </a:prstGeom>
          <a:solidFill>
            <a:schemeClr val="accent6">
              <a:lumMod val="75000"/>
            </a:schemeClr>
          </a:solidFill>
        </p:spPr>
        <p:txBody>
          <a:bodyPr wrap="square" rtlCol="0">
            <a:spAutoFit/>
          </a:bodyPr>
          <a:lstStyle/>
          <a:p>
            <a:pPr algn="ctr"/>
            <a:endParaRPr lang="en-BE" sz="3000" b="1">
              <a:solidFill>
                <a:schemeClr val="bg1"/>
              </a:solidFill>
              <a:latin typeface="Aptos" panose="020B0004020202020204" pitchFamily="34" charset="0"/>
            </a:endParaRPr>
          </a:p>
        </p:txBody>
      </p:sp>
      <p:pic>
        <p:nvPicPr>
          <p:cNvPr id="12" name="Picture 11" descr="The image is a schedule for a conference session on managing household hazardous waste, featuring various speakers and topics.&#10;&#10;AI-generated content may be incorrect.">
            <a:extLst>
              <a:ext uri="{FF2B5EF4-FFF2-40B4-BE49-F238E27FC236}">
                <a16:creationId xmlns:a16="http://schemas.microsoft.com/office/drawing/2014/main" id="{9DCB9518-8440-3881-1479-BBD9A88A1413}"/>
              </a:ext>
            </a:extLst>
          </p:cNvPr>
          <p:cNvPicPr>
            <a:picLocks noChangeAspect="1"/>
          </p:cNvPicPr>
          <p:nvPr/>
        </p:nvPicPr>
        <p:blipFill>
          <a:blip r:embed="rId3"/>
          <a:stretch>
            <a:fillRect/>
          </a:stretch>
        </p:blipFill>
        <p:spPr>
          <a:xfrm>
            <a:off x="6410739" y="1830445"/>
            <a:ext cx="10203148" cy="8379606"/>
          </a:xfrm>
          <a:prstGeom prst="rect">
            <a:avLst/>
          </a:prstGeom>
        </p:spPr>
      </p:pic>
    </p:spTree>
    <p:extLst>
      <p:ext uri="{BB962C8B-B14F-4D97-AF65-F5344CB8AC3E}">
        <p14:creationId xmlns:p14="http://schemas.microsoft.com/office/powerpoint/2010/main" val="158506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52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9525" y="9324975"/>
            <a:ext cx="18307050" cy="971550"/>
          </a:xfrm>
          <a:custGeom>
            <a:avLst/>
            <a:gdLst/>
            <a:ahLst/>
            <a:cxnLst/>
            <a:rect l="l" t="t" r="r" b="b"/>
            <a:pathLst>
              <a:path w="18307050" h="971550">
                <a:moveTo>
                  <a:pt x="0" y="0"/>
                </a:moveTo>
                <a:lnTo>
                  <a:pt x="18307050" y="0"/>
                </a:lnTo>
                <a:lnTo>
                  <a:pt x="18307050" y="971550"/>
                </a:lnTo>
                <a:lnTo>
                  <a:pt x="0" y="9715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2815075" y="9404372"/>
            <a:ext cx="1564986" cy="822281"/>
          </a:xfrm>
          <a:custGeom>
            <a:avLst/>
            <a:gdLst/>
            <a:ahLst/>
            <a:cxnLst/>
            <a:rect l="l" t="t" r="r" b="b"/>
            <a:pathLst>
              <a:path w="1564986" h="822281">
                <a:moveTo>
                  <a:pt x="0" y="0"/>
                </a:moveTo>
                <a:lnTo>
                  <a:pt x="1564986" y="0"/>
                </a:lnTo>
                <a:lnTo>
                  <a:pt x="1564986" y="822281"/>
                </a:lnTo>
                <a:lnTo>
                  <a:pt x="0" y="822281"/>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0162329" y="9525000"/>
            <a:ext cx="1924050" cy="485775"/>
          </a:xfrm>
          <a:custGeom>
            <a:avLst/>
            <a:gdLst/>
            <a:ahLst/>
            <a:cxnLst/>
            <a:rect l="l" t="t" r="r" b="b"/>
            <a:pathLst>
              <a:path w="1924050" h="485775">
                <a:moveTo>
                  <a:pt x="0" y="0"/>
                </a:moveTo>
                <a:lnTo>
                  <a:pt x="1924050" y="0"/>
                </a:lnTo>
                <a:lnTo>
                  <a:pt x="1924050" y="485775"/>
                </a:lnTo>
                <a:lnTo>
                  <a:pt x="0" y="485775"/>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8038795" y="9367838"/>
            <a:ext cx="881062" cy="881062"/>
          </a:xfrm>
          <a:custGeom>
            <a:avLst/>
            <a:gdLst/>
            <a:ahLst/>
            <a:cxnLst/>
            <a:rect l="l" t="t" r="r" b="b"/>
            <a:pathLst>
              <a:path w="881062" h="881062">
                <a:moveTo>
                  <a:pt x="0" y="0"/>
                </a:moveTo>
                <a:lnTo>
                  <a:pt x="881063" y="0"/>
                </a:lnTo>
                <a:lnTo>
                  <a:pt x="881063" y="881062"/>
                </a:lnTo>
                <a:lnTo>
                  <a:pt x="0" y="881062"/>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15104384" y="9544686"/>
            <a:ext cx="2708270" cy="541654"/>
          </a:xfrm>
          <a:custGeom>
            <a:avLst/>
            <a:gdLst/>
            <a:ahLst/>
            <a:cxnLst/>
            <a:rect l="l" t="t" r="r" b="b"/>
            <a:pathLst>
              <a:path w="2708270" h="541654">
                <a:moveTo>
                  <a:pt x="0" y="0"/>
                </a:moveTo>
                <a:lnTo>
                  <a:pt x="2708269" y="0"/>
                </a:lnTo>
                <a:lnTo>
                  <a:pt x="2708269" y="541653"/>
                </a:lnTo>
                <a:lnTo>
                  <a:pt x="0" y="541653"/>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304784" y="9601200"/>
            <a:ext cx="2639317" cy="323850"/>
          </a:xfrm>
          <a:prstGeom prst="rect">
            <a:avLst/>
          </a:prstGeom>
        </p:spPr>
        <p:txBody>
          <a:bodyPr lIns="0" tIns="0" rIns="0" bIns="0" rtlCol="0" anchor="t">
            <a:spAutoFit/>
          </a:bodyPr>
          <a:lstStyle/>
          <a:p>
            <a:pPr marL="0" marR="0" lvl="0" indent="0" algn="ctr"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315" normalizeH="0" baseline="0" noProof="0">
                <a:ln>
                  <a:noFill/>
                </a:ln>
                <a:solidFill>
                  <a:srgbClr val="1E3C7F"/>
                </a:solidFill>
                <a:effectLst/>
                <a:uLnTx/>
                <a:uFillTx/>
                <a:latin typeface="Merriweather Sans"/>
                <a:ea typeface="Merriweather Sans"/>
                <a:cs typeface="Merriweather Sans"/>
                <a:sym typeface="Merriweather Sans"/>
              </a:rPr>
              <a:t>A project by </a:t>
            </a:r>
          </a:p>
        </p:txBody>
      </p:sp>
      <p:sp>
        <p:nvSpPr>
          <p:cNvPr id="9" name="TextBox 9"/>
          <p:cNvSpPr txBox="1"/>
          <p:nvPr/>
        </p:nvSpPr>
        <p:spPr>
          <a:xfrm>
            <a:off x="4541986" y="9644063"/>
            <a:ext cx="3606331" cy="323850"/>
          </a:xfrm>
          <a:prstGeom prst="rect">
            <a:avLst/>
          </a:prstGeom>
        </p:spPr>
        <p:txBody>
          <a:bodyPr lIns="0" tIns="0" rIns="0" bIns="0" rtlCol="0" anchor="t">
            <a:spAutoFit/>
          </a:bodyPr>
          <a:lstStyle/>
          <a:p>
            <a:pPr marL="0" marR="0" lvl="0" indent="0" algn="ctr"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315" normalizeH="0" baseline="0" noProof="0">
                <a:ln>
                  <a:noFill/>
                </a:ln>
                <a:solidFill>
                  <a:srgbClr val="1E3C7F"/>
                </a:solidFill>
                <a:effectLst/>
                <a:uLnTx/>
                <a:uFillTx/>
                <a:latin typeface="Merriweather Sans"/>
                <a:ea typeface="Merriweather Sans"/>
                <a:cs typeface="Merriweather Sans"/>
                <a:sym typeface="Merriweather Sans"/>
              </a:rPr>
              <a:t>in partnership with</a:t>
            </a:r>
          </a:p>
        </p:txBody>
      </p:sp>
      <p:sp>
        <p:nvSpPr>
          <p:cNvPr id="10" name="TextBox 10"/>
          <p:cNvSpPr txBox="1"/>
          <p:nvPr/>
        </p:nvSpPr>
        <p:spPr>
          <a:xfrm>
            <a:off x="8919858" y="9648825"/>
            <a:ext cx="1242471" cy="323850"/>
          </a:xfrm>
          <a:prstGeom prst="rect">
            <a:avLst/>
          </a:prstGeom>
        </p:spPr>
        <p:txBody>
          <a:bodyPr lIns="0" tIns="0" rIns="0" bIns="0" rtlCol="0" anchor="t">
            <a:spAutoFit/>
          </a:bodyPr>
          <a:lstStyle/>
          <a:p>
            <a:pPr marL="0" marR="0" lvl="0" indent="0" algn="ctr"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315" normalizeH="0" baseline="0" noProof="0">
                <a:ln>
                  <a:noFill/>
                </a:ln>
                <a:solidFill>
                  <a:srgbClr val="1E3C7F"/>
                </a:solidFill>
                <a:effectLst/>
                <a:uLnTx/>
                <a:uFillTx/>
                <a:latin typeface="Merriweather Sans"/>
                <a:ea typeface="Merriweather Sans"/>
                <a:cs typeface="Merriweather Sans"/>
                <a:sym typeface="Merriweather Sans"/>
              </a:rPr>
              <a:t>and</a:t>
            </a:r>
          </a:p>
        </p:txBody>
      </p:sp>
      <p:sp>
        <p:nvSpPr>
          <p:cNvPr id="11" name="TextBox 11"/>
          <p:cNvSpPr txBox="1"/>
          <p:nvPr/>
        </p:nvSpPr>
        <p:spPr>
          <a:xfrm>
            <a:off x="12248304" y="9601200"/>
            <a:ext cx="3256130" cy="323850"/>
          </a:xfrm>
          <a:prstGeom prst="rect">
            <a:avLst/>
          </a:prstGeom>
        </p:spPr>
        <p:txBody>
          <a:bodyPr lIns="0" tIns="0" rIns="0" bIns="0" rtlCol="0" anchor="t">
            <a:spAutoFit/>
          </a:bodyPr>
          <a:lstStyle/>
          <a:p>
            <a:pPr marL="0" marR="0" lvl="0" indent="0" algn="ctr" defTabSz="914400" rtl="0" eaLnBrk="1" fontAlgn="auto" latinLnBrk="0" hangingPunct="1">
              <a:lnSpc>
                <a:spcPts val="2520"/>
              </a:lnSpc>
              <a:spcBef>
                <a:spcPts val="0"/>
              </a:spcBef>
              <a:spcAft>
                <a:spcPts val="0"/>
              </a:spcAft>
              <a:buClrTx/>
              <a:buSzTx/>
              <a:buFontTx/>
              <a:buNone/>
              <a:tabLst/>
              <a:defRPr/>
            </a:pPr>
            <a:r>
              <a:rPr kumimoji="0" lang="en-US" sz="2100" b="0" i="0" u="none" strike="noStrike" kern="1200" cap="none" spc="315" normalizeH="0" baseline="0" noProof="0">
                <a:ln>
                  <a:noFill/>
                </a:ln>
                <a:solidFill>
                  <a:srgbClr val="1E3C7F"/>
                </a:solidFill>
                <a:effectLst/>
                <a:uLnTx/>
                <a:uFillTx/>
                <a:latin typeface="Merriweather Sans"/>
                <a:ea typeface="Merriweather Sans"/>
                <a:cs typeface="Merriweather Sans"/>
                <a:sym typeface="Merriweather Sans"/>
              </a:rPr>
              <a:t>facilitated by</a:t>
            </a:r>
          </a:p>
        </p:txBody>
      </p:sp>
      <p:sp>
        <p:nvSpPr>
          <p:cNvPr id="13" name="TextBox 13"/>
          <p:cNvSpPr txBox="1"/>
          <p:nvPr/>
        </p:nvSpPr>
        <p:spPr>
          <a:xfrm>
            <a:off x="3220164" y="330621"/>
            <a:ext cx="12641859" cy="1626235"/>
          </a:xfrm>
          <a:prstGeom prst="rect">
            <a:avLst/>
          </a:prstGeom>
        </p:spPr>
        <p:txBody>
          <a:bodyPr lIns="0" tIns="0" rIns="0" bIns="0" rtlCol="0" anchor="t">
            <a:spAutoFit/>
          </a:bodyPr>
          <a:lstStyle/>
          <a:p>
            <a:pPr marL="0" marR="0" lvl="0" indent="0" algn="ctr" defTabSz="914400" rtl="0" eaLnBrk="1" fontAlgn="auto" latinLnBrk="0" hangingPunct="1">
              <a:lnSpc>
                <a:spcPts val="6439"/>
              </a:lnSpc>
              <a:spcBef>
                <a:spcPts val="0"/>
              </a:spcBef>
              <a:spcAft>
                <a:spcPts val="0"/>
              </a:spcAft>
              <a:buClrTx/>
              <a:buSzTx/>
              <a:buFontTx/>
              <a:buNone/>
              <a:tabLst/>
              <a:defRPr/>
            </a:pPr>
            <a:r>
              <a:rPr kumimoji="0" lang="en-US" sz="5599" b="1" i="0" u="none" strike="noStrike" kern="1200" cap="none" spc="0" normalizeH="0" baseline="0" noProof="0">
                <a:ln>
                  <a:noFill/>
                </a:ln>
                <a:solidFill>
                  <a:srgbClr val="FFFFFF"/>
                </a:solidFill>
                <a:effectLst/>
                <a:uLnTx/>
                <a:uFillTx/>
                <a:latin typeface="Merriweather Sans Bold"/>
                <a:ea typeface="Merriweather Sans Bold"/>
                <a:cs typeface="Merriweather Sans Bold"/>
                <a:sym typeface="Merriweather Sans Bold"/>
              </a:rPr>
              <a:t>Hazards Out Workshop </a:t>
            </a:r>
            <a:r>
              <a:rPr lang="en-US" sz="5599" b="1">
                <a:solidFill>
                  <a:srgbClr val="FFFFFF"/>
                </a:solidFill>
                <a:latin typeface="Merriweather Sans Bold"/>
                <a:ea typeface="Merriweather Sans Bold"/>
                <a:cs typeface="Merriweather Sans Bold"/>
                <a:sym typeface="Merriweather Sans Bold"/>
              </a:rPr>
              <a:t>6</a:t>
            </a:r>
            <a:r>
              <a:rPr kumimoji="0" lang="en-US" sz="5599" b="1" i="0" u="none" strike="noStrike" kern="1200" cap="none" spc="0" normalizeH="0" baseline="0" noProof="0">
                <a:ln>
                  <a:noFill/>
                </a:ln>
                <a:solidFill>
                  <a:srgbClr val="FFFFFF"/>
                </a:solidFill>
                <a:effectLst/>
                <a:uLnTx/>
                <a:uFillTx/>
                <a:latin typeface="Merriweather Sans Bold"/>
                <a:ea typeface="Merriweather Sans Bold"/>
                <a:cs typeface="Merriweather Sans Bold"/>
                <a:sym typeface="Merriweather Sans Bold"/>
              </a:rPr>
              <a:t> - </a:t>
            </a:r>
          </a:p>
          <a:p>
            <a:pPr marL="0" marR="0" lvl="0" indent="0" algn="ctr" defTabSz="914400" rtl="0" eaLnBrk="1" fontAlgn="auto" latinLnBrk="0" hangingPunct="1">
              <a:lnSpc>
                <a:spcPts val="6439"/>
              </a:lnSpc>
              <a:spcBef>
                <a:spcPts val="0"/>
              </a:spcBef>
              <a:spcAft>
                <a:spcPts val="0"/>
              </a:spcAft>
              <a:buClrTx/>
              <a:buSzTx/>
              <a:buFontTx/>
              <a:buNone/>
              <a:tabLst/>
              <a:defRPr/>
            </a:pPr>
            <a:r>
              <a:rPr kumimoji="0" lang="en-US" sz="5599" b="1" i="0" u="none" strike="noStrike" kern="1200" cap="none" spc="0" normalizeH="0" baseline="0" noProof="0">
                <a:ln>
                  <a:noFill/>
                </a:ln>
                <a:solidFill>
                  <a:srgbClr val="FFFFFF"/>
                </a:solidFill>
                <a:effectLst/>
                <a:uLnTx/>
                <a:uFillTx/>
                <a:latin typeface="Merriweather Sans Bold"/>
                <a:ea typeface="Merriweather Sans Bold"/>
                <a:cs typeface="Merriweather Sans Bold"/>
                <a:sym typeface="Merriweather Sans Bold"/>
              </a:rPr>
              <a:t>Registrations by </a:t>
            </a:r>
            <a:r>
              <a:rPr kumimoji="0" lang="en-US" sz="5599" b="1" i="0" u="none" strike="noStrike" kern="1200" cap="none" spc="0" normalizeH="0" baseline="0" noProof="0" err="1">
                <a:ln>
                  <a:noFill/>
                </a:ln>
                <a:solidFill>
                  <a:srgbClr val="FFFFFF"/>
                </a:solidFill>
                <a:effectLst/>
                <a:uLnTx/>
                <a:uFillTx/>
                <a:latin typeface="Merriweather Sans Bold"/>
                <a:ea typeface="Merriweather Sans Bold"/>
                <a:cs typeface="Merriweather Sans Bold"/>
                <a:sym typeface="Merriweather Sans Bold"/>
              </a:rPr>
              <a:t>organisation</a:t>
            </a:r>
            <a:r>
              <a:rPr kumimoji="0" lang="en-US" sz="5599" b="1" i="0" u="none" strike="noStrike" kern="1200" cap="none" spc="0" normalizeH="0" baseline="0" noProof="0">
                <a:ln>
                  <a:noFill/>
                </a:ln>
                <a:solidFill>
                  <a:srgbClr val="FFFFFF"/>
                </a:solidFill>
                <a:effectLst/>
                <a:uLnTx/>
                <a:uFillTx/>
                <a:latin typeface="Merriweather Sans Bold"/>
                <a:ea typeface="Merriweather Sans Bold"/>
                <a:cs typeface="Merriweather Sans Bold"/>
                <a:sym typeface="Merriweather Sans Bold"/>
              </a:rPr>
              <a:t> type</a:t>
            </a:r>
          </a:p>
        </p:txBody>
      </p:sp>
      <p:pic>
        <p:nvPicPr>
          <p:cNvPr id="17" name="Picture 16" descr="HAZARDS OUT WORKSHOP 6 - Registrations by Organization Type&#10;&#10;AI-generated content may be incorrect.">
            <a:extLst>
              <a:ext uri="{FF2B5EF4-FFF2-40B4-BE49-F238E27FC236}">
                <a16:creationId xmlns:a16="http://schemas.microsoft.com/office/drawing/2014/main" id="{6EFC1A16-8342-781B-7B98-9F15F2C8AD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image displays a bar chart showing the number of registrations for a Hazardous Waste Workshop, categorized by different countries.&#10;&#10;AI-generated content may be incorrect.">
            <a:extLst>
              <a:ext uri="{FF2B5EF4-FFF2-40B4-BE49-F238E27FC236}">
                <a16:creationId xmlns:a16="http://schemas.microsoft.com/office/drawing/2014/main" id="{A6561D64-DBF2-AB0E-D14B-0613DBA01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extLst>
      <p:ext uri="{BB962C8B-B14F-4D97-AF65-F5344CB8AC3E}">
        <p14:creationId xmlns:p14="http://schemas.microsoft.com/office/powerpoint/2010/main" val="1759759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orkshop event featuring Luis Palomino discussing hazardous waste management, hosted by FEAD and ACR+.&#10;&#10;AI-generated content may be incorrect.">
            <a:extLst>
              <a:ext uri="{FF2B5EF4-FFF2-40B4-BE49-F238E27FC236}">
                <a16:creationId xmlns:a16="http://schemas.microsoft.com/office/drawing/2014/main" id="{819CA23A-096C-0080-8AA6-AA104FB4BF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442733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99CA6DF0-4AF0-49CF-9C39-D3014E231DB0}"/>
              </a:ext>
            </a:extLst>
          </p:cNvPr>
          <p:cNvSpPr>
            <a:spLocks noGrp="1"/>
          </p:cNvSpPr>
          <p:nvPr/>
        </p:nvSpPr>
        <p:spPr>
          <a:xfrm>
            <a:off x="0" y="0"/>
            <a:ext cx="314325" cy="10287000"/>
          </a:xfrm>
          <a:prstGeom prst="rect">
            <a:avLst/>
          </a:prstGeom>
          <a:solidFill>
            <a:srgbClr val="70D44B"/>
          </a:solidFill>
          <a:ln w="0">
            <a:noFill/>
          </a:ln>
        </p:spPr>
        <p:txBody>
          <a:bodyPr/>
          <a:lstStyle/>
          <a:p>
            <a:pPr defTabSz="1371600"/>
            <a:endParaRPr sz="2700">
              <a:solidFill>
                <a:srgbClr val="000000"/>
              </a:solidFill>
              <a:latin typeface="Aptos"/>
            </a:endParaRPr>
          </a:p>
        </p:txBody>
      </p:sp>
      <p:sp>
        <p:nvSpPr>
          <p:cNvPr id="3" name="Rectángulo 2">
            <a:extLst>
              <a:ext uri="{FF2B5EF4-FFF2-40B4-BE49-F238E27FC236}">
                <a16:creationId xmlns:a16="http://schemas.microsoft.com/office/drawing/2014/main" id="{C7B0965F-5B28-4C86-B895-C09A5BB4AA05}"/>
              </a:ext>
            </a:extLst>
          </p:cNvPr>
          <p:cNvSpPr>
            <a:spLocks noGrp="1"/>
          </p:cNvSpPr>
          <p:nvPr/>
        </p:nvSpPr>
        <p:spPr>
          <a:xfrm>
            <a:off x="1314450" y="5868401"/>
            <a:ext cx="11430000" cy="1296672"/>
          </a:xfrm>
          <a:prstGeom prst="rect">
            <a:avLst/>
          </a:prstGeom>
          <a:noFill/>
          <a:ln w="0">
            <a:noFill/>
          </a:ln>
        </p:spPr>
        <p:txBody>
          <a:bodyPr lIns="91440" tIns="45720" rIns="91440" bIns="45720" anchor="ctr">
            <a:noAutofit/>
          </a:bodyPr>
          <a:lstStyle/>
          <a:p>
            <a:pPr defTabSz="1371600">
              <a:spcBef>
                <a:spcPts val="900"/>
              </a:spcBef>
              <a:defRPr sz="1950" b="0">
                <a:solidFill>
                  <a:srgbClr val="70D44B"/>
                </a:solidFill>
                <a:latin typeface="Aptos"/>
                <a:ea typeface="Aptos"/>
                <a:cs typeface="Aptos"/>
              </a:defRPr>
            </a:pPr>
            <a:r>
              <a:rPr lang="es-ES" sz="3300" b="1">
                <a:solidFill>
                  <a:srgbClr val="0E2841">
                    <a:lumMod val="90000"/>
                    <a:lumOff val="10000"/>
                  </a:srgbClr>
                </a:solidFill>
                <a:latin typeface="Aptos"/>
              </a:rPr>
              <a:t>is separate </a:t>
            </a:r>
            <a:r>
              <a:rPr lang="es-ES" sz="3300" b="1" err="1">
                <a:solidFill>
                  <a:srgbClr val="0E2841">
                    <a:lumMod val="90000"/>
                    <a:lumOff val="10000"/>
                  </a:srgbClr>
                </a:solidFill>
                <a:latin typeface="Aptos"/>
              </a:rPr>
              <a:t>collection</a:t>
            </a:r>
            <a:r>
              <a:rPr lang="es-ES" sz="3300" b="1">
                <a:solidFill>
                  <a:srgbClr val="0E2841">
                    <a:lumMod val="90000"/>
                    <a:lumOff val="10000"/>
                  </a:srgbClr>
                </a:solidFill>
                <a:latin typeface="Aptos"/>
              </a:rPr>
              <a:t> enough? </a:t>
            </a:r>
          </a:p>
          <a:p>
            <a:pPr defTabSz="1371600">
              <a:spcBef>
                <a:spcPts val="900"/>
              </a:spcBef>
              <a:defRPr sz="1950" b="0">
                <a:solidFill>
                  <a:srgbClr val="70D44B"/>
                </a:solidFill>
                <a:latin typeface="Aptos"/>
                <a:ea typeface="Aptos"/>
                <a:cs typeface="Aptos"/>
              </a:defRPr>
            </a:pPr>
            <a:endParaRPr sz="3300" b="1">
              <a:solidFill>
                <a:srgbClr val="0E2841">
                  <a:lumMod val="90000"/>
                  <a:lumOff val="10000"/>
                </a:srgbClr>
              </a:solidFill>
              <a:latin typeface="Aptos"/>
              <a:ea typeface="Aptos"/>
              <a:cs typeface="Aptos"/>
            </a:endParaRPr>
          </a:p>
        </p:txBody>
      </p:sp>
      <p:sp>
        <p:nvSpPr>
          <p:cNvPr id="4" name="Conector recto 3">
            <a:extLst>
              <a:ext uri="{FF2B5EF4-FFF2-40B4-BE49-F238E27FC236}">
                <a16:creationId xmlns:a16="http://schemas.microsoft.com/office/drawing/2014/main" id="{61042120-7132-4C41-B6D6-BD8C10E62A91}"/>
              </a:ext>
            </a:extLst>
          </p:cNvPr>
          <p:cNvSpPr>
            <a:spLocks noGrp="1"/>
          </p:cNvSpPr>
          <p:nvPr/>
        </p:nvSpPr>
        <p:spPr>
          <a:xfrm>
            <a:off x="1314450" y="5602569"/>
            <a:ext cx="9772650" cy="0"/>
          </a:xfrm>
          <a:prstGeom prst="line">
            <a:avLst/>
          </a:prstGeom>
          <a:noFill/>
          <a:ln w="38100">
            <a:solidFill>
              <a:srgbClr val="70D44B"/>
            </a:solidFill>
          </a:ln>
        </p:spPr>
        <p:txBody>
          <a:bodyPr/>
          <a:lstStyle/>
          <a:p>
            <a:pPr defTabSz="1371600"/>
            <a:endParaRPr sz="2700">
              <a:solidFill>
                <a:srgbClr val="000000"/>
              </a:solidFill>
              <a:latin typeface="Aptos"/>
            </a:endParaRPr>
          </a:p>
        </p:txBody>
      </p:sp>
      <p:sp>
        <p:nvSpPr>
          <p:cNvPr id="6" name="Rectángulo: esquinas redondeadas 5">
            <a:extLst>
              <a:ext uri="{FF2B5EF4-FFF2-40B4-BE49-F238E27FC236}">
                <a16:creationId xmlns:a16="http://schemas.microsoft.com/office/drawing/2014/main" id="{4717E2E2-87A8-4BBD-8137-29D4A4ED5338}"/>
              </a:ext>
            </a:extLst>
          </p:cNvPr>
          <p:cNvSpPr>
            <a:spLocks noGrp="1"/>
          </p:cNvSpPr>
          <p:nvPr/>
        </p:nvSpPr>
        <p:spPr>
          <a:xfrm>
            <a:off x="12858750" y="1571625"/>
            <a:ext cx="3571875" cy="3571875"/>
          </a:xfrm>
          <a:prstGeom prst="roundRect">
            <a:avLst>
              <a:gd name="adj" fmla="val 3200"/>
            </a:avLst>
          </a:prstGeom>
          <a:solidFill>
            <a:srgbClr val="0E256D"/>
          </a:solidFill>
          <a:ln w="0">
            <a:noFill/>
          </a:ln>
        </p:spPr>
        <p:txBody>
          <a:bodyPr/>
          <a:lstStyle/>
          <a:p>
            <a:pPr defTabSz="1371600"/>
            <a:endParaRPr sz="2700">
              <a:solidFill>
                <a:srgbClr val="92D050"/>
              </a:solidFill>
              <a:latin typeface="Aptos"/>
            </a:endParaRPr>
          </a:p>
        </p:txBody>
      </p:sp>
      <p:sp>
        <p:nvSpPr>
          <p:cNvPr id="7" name="Rectángulo 6">
            <a:extLst>
              <a:ext uri="{FF2B5EF4-FFF2-40B4-BE49-F238E27FC236}">
                <a16:creationId xmlns:a16="http://schemas.microsoft.com/office/drawing/2014/main" id="{67A973FF-D139-45C0-BFA5-E064ED458388}"/>
              </a:ext>
            </a:extLst>
          </p:cNvPr>
          <p:cNvSpPr>
            <a:spLocks noGrp="1"/>
          </p:cNvSpPr>
          <p:nvPr/>
        </p:nvSpPr>
        <p:spPr>
          <a:xfrm>
            <a:off x="12858750" y="1885950"/>
            <a:ext cx="3571875" cy="1428750"/>
          </a:xfrm>
          <a:prstGeom prst="rect">
            <a:avLst/>
          </a:prstGeom>
          <a:noFill/>
          <a:ln w="0">
            <a:noFill/>
          </a:ln>
        </p:spPr>
        <p:txBody>
          <a:bodyPr anchor="ctr">
            <a:noAutofit/>
          </a:bodyPr>
          <a:lstStyle/>
          <a:p>
            <a:pPr algn="ctr" defTabSz="1371600">
              <a:defRPr sz="5250" b="1">
                <a:solidFill>
                  <a:srgbClr val="FFFFFF"/>
                </a:solidFill>
                <a:latin typeface="Aptos"/>
                <a:ea typeface="Aptos"/>
                <a:cs typeface="Aptos"/>
              </a:defRPr>
            </a:pPr>
            <a:r>
              <a:rPr sz="7875" b="1">
                <a:solidFill>
                  <a:srgbClr val="92D050"/>
                </a:solidFill>
                <a:latin typeface="Aptos"/>
                <a:ea typeface="Aptos"/>
                <a:cs typeface="Aptos"/>
              </a:rPr>
              <a:t>1%</a:t>
            </a:r>
          </a:p>
        </p:txBody>
      </p:sp>
      <p:sp>
        <p:nvSpPr>
          <p:cNvPr id="8" name="Rectángulo 7">
            <a:extLst>
              <a:ext uri="{FF2B5EF4-FFF2-40B4-BE49-F238E27FC236}">
                <a16:creationId xmlns:a16="http://schemas.microsoft.com/office/drawing/2014/main" id="{C4C66F28-FBEF-42DF-87FC-8AC009DE50BE}"/>
              </a:ext>
            </a:extLst>
          </p:cNvPr>
          <p:cNvSpPr>
            <a:spLocks noGrp="1"/>
          </p:cNvSpPr>
          <p:nvPr/>
        </p:nvSpPr>
        <p:spPr>
          <a:xfrm>
            <a:off x="13287375" y="3228975"/>
            <a:ext cx="2714625" cy="885825"/>
          </a:xfrm>
          <a:prstGeom prst="rect">
            <a:avLst/>
          </a:prstGeom>
          <a:noFill/>
          <a:ln w="0">
            <a:noFill/>
          </a:ln>
        </p:spPr>
        <p:txBody>
          <a:bodyPr anchor="ctr">
            <a:noAutofit/>
          </a:bodyPr>
          <a:lstStyle/>
          <a:p>
            <a:pPr algn="ctr" defTabSz="1371600">
              <a:defRPr sz="1350" b="1">
                <a:solidFill>
                  <a:srgbClr val="FFFFFF"/>
                </a:solidFill>
                <a:latin typeface="Aptos"/>
                <a:ea typeface="Aptos"/>
                <a:cs typeface="Aptos"/>
              </a:defRPr>
            </a:pPr>
            <a:r>
              <a:rPr sz="2025" b="1">
                <a:solidFill>
                  <a:srgbClr val="92D050"/>
                </a:solidFill>
                <a:latin typeface="Aptos"/>
                <a:ea typeface="Aptos"/>
                <a:cs typeface="Aptos"/>
              </a:rPr>
              <a:t>of municipal waste</a:t>
            </a:r>
          </a:p>
          <a:p>
            <a:pPr algn="ctr" defTabSz="1371600">
              <a:defRPr sz="1350" b="1">
                <a:solidFill>
                  <a:srgbClr val="FFFFFF"/>
                </a:solidFill>
                <a:latin typeface="Aptos"/>
                <a:ea typeface="Aptos"/>
                <a:cs typeface="Aptos"/>
              </a:defRPr>
            </a:pPr>
            <a:r>
              <a:rPr sz="2025" b="1">
                <a:solidFill>
                  <a:srgbClr val="92D050"/>
                </a:solidFill>
                <a:latin typeface="Aptos"/>
                <a:ea typeface="Aptos"/>
                <a:cs typeface="Aptos"/>
              </a:rPr>
              <a:t>excluding WEEE</a:t>
            </a:r>
          </a:p>
        </p:txBody>
      </p:sp>
      <p:sp>
        <p:nvSpPr>
          <p:cNvPr id="9" name="Rectángulo 8">
            <a:extLst>
              <a:ext uri="{FF2B5EF4-FFF2-40B4-BE49-F238E27FC236}">
                <a16:creationId xmlns:a16="http://schemas.microsoft.com/office/drawing/2014/main" id="{A71DF78F-33C5-49C5-89DA-F1C4FB322DF1}"/>
              </a:ext>
            </a:extLst>
          </p:cNvPr>
          <p:cNvSpPr>
            <a:spLocks noGrp="1"/>
          </p:cNvSpPr>
          <p:nvPr/>
        </p:nvSpPr>
        <p:spPr>
          <a:xfrm>
            <a:off x="13144500" y="4586288"/>
            <a:ext cx="3000375" cy="514350"/>
          </a:xfrm>
          <a:prstGeom prst="rect">
            <a:avLst/>
          </a:prstGeom>
          <a:noFill/>
          <a:ln w="0">
            <a:noFill/>
          </a:ln>
        </p:spPr>
        <p:txBody>
          <a:bodyPr anchor="ctr">
            <a:noAutofit/>
          </a:bodyPr>
          <a:lstStyle/>
          <a:p>
            <a:pPr algn="ctr" defTabSz="1371600">
              <a:defRPr sz="1275" b="0">
                <a:solidFill>
                  <a:srgbClr val="FFFFFF"/>
                </a:solidFill>
                <a:latin typeface="Aptos"/>
                <a:ea typeface="Aptos"/>
                <a:cs typeface="Aptos"/>
              </a:defRPr>
            </a:pPr>
            <a:r>
              <a:rPr sz="1913">
                <a:solidFill>
                  <a:srgbClr val="92D050"/>
                </a:solidFill>
                <a:latin typeface="Aptos"/>
                <a:ea typeface="Aptos"/>
                <a:cs typeface="Aptos"/>
              </a:rPr>
              <a:t>Disproportionate risk</a:t>
            </a:r>
          </a:p>
        </p:txBody>
      </p:sp>
      <p:sp>
        <p:nvSpPr>
          <p:cNvPr id="11" name="Rectángulo 10">
            <a:extLst>
              <a:ext uri="{FF2B5EF4-FFF2-40B4-BE49-F238E27FC236}">
                <a16:creationId xmlns:a16="http://schemas.microsoft.com/office/drawing/2014/main" id="{DCBEBB7E-574E-496C-BFB7-C57FB66B8B18}"/>
              </a:ext>
            </a:extLst>
          </p:cNvPr>
          <p:cNvSpPr>
            <a:spLocks noGrp="1"/>
          </p:cNvSpPr>
          <p:nvPr/>
        </p:nvSpPr>
        <p:spPr>
          <a:xfrm>
            <a:off x="1085850" y="9358313"/>
            <a:ext cx="10287000" cy="357188"/>
          </a:xfrm>
          <a:prstGeom prst="rect">
            <a:avLst/>
          </a:prstGeom>
          <a:noFill/>
          <a:ln w="0">
            <a:noFill/>
          </a:ln>
        </p:spPr>
        <p:txBody>
          <a:bodyPr anchor="ctr">
            <a:noAutofit/>
          </a:bodyPr>
          <a:lstStyle/>
          <a:p>
            <a:pPr defTabSz="1371600">
              <a:defRPr sz="1050" b="0">
                <a:solidFill>
                  <a:srgbClr val="70D44B"/>
                </a:solidFill>
                <a:latin typeface="Aptos"/>
                <a:ea typeface="Aptos"/>
                <a:cs typeface="Aptos"/>
              </a:defRPr>
            </a:pPr>
            <a:r>
              <a:rPr sz="2250" b="1">
                <a:solidFill>
                  <a:srgbClr val="0E2841">
                    <a:lumMod val="90000"/>
                    <a:lumOff val="10000"/>
                  </a:srgbClr>
                </a:solidFill>
                <a:latin typeface="Aptos"/>
                <a:ea typeface="Aptos"/>
                <a:cs typeface="Aptos"/>
              </a:rPr>
              <a:t>Hazards Out Workshop 6  |  7 October 2026</a:t>
            </a:r>
          </a:p>
        </p:txBody>
      </p:sp>
      <p:sp>
        <p:nvSpPr>
          <p:cNvPr id="14" name="CuadroTexto 13">
            <a:extLst>
              <a:ext uri="{FF2B5EF4-FFF2-40B4-BE49-F238E27FC236}">
                <a16:creationId xmlns:a16="http://schemas.microsoft.com/office/drawing/2014/main" id="{9FADFD4A-88CA-CEE7-9EC8-14398D027FCE}"/>
              </a:ext>
            </a:extLst>
          </p:cNvPr>
          <p:cNvSpPr>
            <a:spLocks noGrp="1"/>
          </p:cNvSpPr>
          <p:nvPr/>
        </p:nvSpPr>
        <p:spPr>
          <a:xfrm>
            <a:off x="3486151" y="7743826"/>
            <a:ext cx="184731" cy="507831"/>
          </a:xfrm>
          <a:prstGeom prst="rect">
            <a:avLst/>
          </a:prstGeom>
          <a:noFill/>
        </p:spPr>
        <p:txBody>
          <a:bodyPr wrap="none">
            <a:spAutoFit/>
          </a:bodyPr>
          <a:lstStyle/>
          <a:p>
            <a:pPr defTabSz="1371600"/>
            <a:endParaRPr sz="2700">
              <a:solidFill>
                <a:srgbClr val="000000"/>
              </a:solidFill>
              <a:latin typeface="Aptos"/>
            </a:endParaRPr>
          </a:p>
        </p:txBody>
      </p:sp>
      <p:sp>
        <p:nvSpPr>
          <p:cNvPr id="16" name="ASEGRE blue bar">
            <a:extLst>
              <a:ext uri="{FF2B5EF4-FFF2-40B4-BE49-F238E27FC236}">
                <a16:creationId xmlns:a16="http://schemas.microsoft.com/office/drawing/2014/main" id="{E0D6CD7F-196E-4556-A652-B6501A4AC67B}"/>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sp>
        <p:nvSpPr>
          <p:cNvPr id="17" name="Rectángulo 16">
            <a:extLst>
              <a:ext uri="{FF2B5EF4-FFF2-40B4-BE49-F238E27FC236}">
                <a16:creationId xmlns:a16="http://schemas.microsoft.com/office/drawing/2014/main" id="{7ACA0857-3FE0-C04E-5005-5CC49E4DA0B4}"/>
              </a:ext>
            </a:extLst>
          </p:cNvPr>
          <p:cNvSpPr>
            <a:spLocks noGrp="1"/>
          </p:cNvSpPr>
          <p:nvPr/>
        </p:nvSpPr>
        <p:spPr>
          <a:xfrm>
            <a:off x="1314450" y="4829175"/>
            <a:ext cx="11430000" cy="628650"/>
          </a:xfrm>
          <a:prstGeom prst="rect">
            <a:avLst/>
          </a:prstGeom>
          <a:noFill/>
          <a:ln w="0">
            <a:noFill/>
          </a:ln>
        </p:spPr>
        <p:txBody>
          <a:bodyPr anchor="ctr">
            <a:noAutofit/>
          </a:bodyPr>
          <a:lstStyle/>
          <a:p>
            <a:pPr defTabSz="1371600">
              <a:defRPr sz="1950" b="0">
                <a:solidFill>
                  <a:srgbClr val="70D44B"/>
                </a:solidFill>
                <a:latin typeface="Aptos"/>
                <a:ea typeface="Aptos"/>
                <a:cs typeface="Aptos"/>
              </a:defRPr>
            </a:pPr>
            <a:r>
              <a:rPr sz="3450" b="1">
                <a:solidFill>
                  <a:srgbClr val="0E2841">
                    <a:lumMod val="90000"/>
                    <a:lumOff val="10000"/>
                  </a:srgbClr>
                </a:solidFill>
                <a:latin typeface="Aptos"/>
                <a:ea typeface="Aptos"/>
                <a:cs typeface="Aptos"/>
              </a:rPr>
              <a:t>From separate collection to safe treatment</a:t>
            </a:r>
          </a:p>
        </p:txBody>
      </p:sp>
      <p:sp>
        <p:nvSpPr>
          <p:cNvPr id="18" name="CuadroTexto 17">
            <a:extLst>
              <a:ext uri="{FF2B5EF4-FFF2-40B4-BE49-F238E27FC236}">
                <a16:creationId xmlns:a16="http://schemas.microsoft.com/office/drawing/2014/main" id="{038F3191-03B5-0D02-920A-BDB1E12C2CB2}"/>
              </a:ext>
            </a:extLst>
          </p:cNvPr>
          <p:cNvSpPr txBox="1"/>
          <p:nvPr/>
        </p:nvSpPr>
        <p:spPr>
          <a:xfrm>
            <a:off x="1314450" y="2494895"/>
            <a:ext cx="10229850" cy="1823576"/>
          </a:xfrm>
          <a:prstGeom prst="rect">
            <a:avLst/>
          </a:prstGeom>
          <a:noFill/>
        </p:spPr>
        <p:txBody>
          <a:bodyPr wrap="square" rtlCol="0">
            <a:spAutoFit/>
          </a:bodyPr>
          <a:lstStyle/>
          <a:p>
            <a:pPr defTabSz="1371600"/>
            <a:r>
              <a:rPr lang="es-ES" sz="5625" b="1">
                <a:solidFill>
                  <a:srgbClr val="0E2841">
                    <a:lumMod val="90000"/>
                    <a:lumOff val="10000"/>
                  </a:srgbClr>
                </a:solidFill>
                <a:latin typeface="Aptos"/>
              </a:rPr>
              <a:t>HOUSEHOLD HAZARDOUS </a:t>
            </a:r>
          </a:p>
          <a:p>
            <a:pPr defTabSz="1371600"/>
            <a:r>
              <a:rPr lang="es-ES" sz="5625" b="1">
                <a:solidFill>
                  <a:srgbClr val="0E2841">
                    <a:lumMod val="90000"/>
                    <a:lumOff val="10000"/>
                  </a:srgbClr>
                </a:solidFill>
                <a:latin typeface="Aptos"/>
              </a:rPr>
              <a:t>WASTE MANAGEMENT</a:t>
            </a:r>
          </a:p>
        </p:txBody>
      </p:sp>
      <p:sp>
        <p:nvSpPr>
          <p:cNvPr id="20" name="Rectángulo 19">
            <a:extLst>
              <a:ext uri="{FF2B5EF4-FFF2-40B4-BE49-F238E27FC236}">
                <a16:creationId xmlns:a16="http://schemas.microsoft.com/office/drawing/2014/main" id="{E6C15E94-6B9B-3DA3-989A-1A9050501863}"/>
              </a:ext>
            </a:extLst>
          </p:cNvPr>
          <p:cNvSpPr>
            <a:spLocks noGrp="1"/>
          </p:cNvSpPr>
          <p:nvPr/>
        </p:nvSpPr>
        <p:spPr>
          <a:xfrm>
            <a:off x="1085850" y="8701416"/>
            <a:ext cx="10287000" cy="628650"/>
          </a:xfrm>
          <a:prstGeom prst="rect">
            <a:avLst/>
          </a:prstGeom>
          <a:noFill/>
          <a:ln w="0">
            <a:noFill/>
          </a:ln>
        </p:spPr>
        <p:txBody>
          <a:bodyPr anchor="ctr">
            <a:noAutofit/>
          </a:bodyPr>
          <a:lstStyle/>
          <a:p>
            <a:pPr defTabSz="1371600">
              <a:defRPr sz="1050" b="0">
                <a:solidFill>
                  <a:srgbClr val="70D44B"/>
                </a:solidFill>
                <a:latin typeface="Aptos"/>
                <a:ea typeface="Aptos"/>
                <a:cs typeface="Aptos"/>
              </a:defRPr>
            </a:pPr>
            <a:r>
              <a:rPr lang="es-ES" sz="3000" b="1">
                <a:solidFill>
                  <a:srgbClr val="0E2841">
                    <a:lumMod val="90000"/>
                    <a:lumOff val="10000"/>
                  </a:srgbClr>
                </a:solidFill>
                <a:latin typeface="Aptos"/>
                <a:ea typeface="Aptos"/>
                <a:cs typeface="Aptos"/>
              </a:rPr>
              <a:t>Luis Palomino</a:t>
            </a:r>
            <a:r>
              <a:rPr sz="3000" b="1">
                <a:solidFill>
                  <a:srgbClr val="0E2841">
                    <a:lumMod val="90000"/>
                    <a:lumOff val="10000"/>
                  </a:srgbClr>
                </a:solidFill>
                <a:latin typeface="Aptos"/>
                <a:ea typeface="Aptos"/>
                <a:cs typeface="Aptos"/>
              </a:rPr>
              <a:t> | </a:t>
            </a:r>
            <a:r>
              <a:rPr lang="es-ES" sz="3000" b="1" err="1">
                <a:solidFill>
                  <a:srgbClr val="0E2841">
                    <a:lumMod val="90000"/>
                    <a:lumOff val="10000"/>
                  </a:srgbClr>
                </a:solidFill>
                <a:latin typeface="Aptos"/>
                <a:ea typeface="Aptos"/>
                <a:cs typeface="Aptos"/>
              </a:rPr>
              <a:t>Secretary</a:t>
            </a:r>
            <a:r>
              <a:rPr lang="es-ES" sz="3000" b="1">
                <a:solidFill>
                  <a:srgbClr val="0E2841">
                    <a:lumMod val="90000"/>
                    <a:lumOff val="10000"/>
                  </a:srgbClr>
                </a:solidFill>
                <a:latin typeface="Aptos"/>
                <a:ea typeface="Aptos"/>
                <a:cs typeface="Aptos"/>
              </a:rPr>
              <a:t> General, ASEGRE</a:t>
            </a:r>
            <a:endParaRPr sz="3000" b="1">
              <a:solidFill>
                <a:srgbClr val="0E2841">
                  <a:lumMod val="90000"/>
                  <a:lumOff val="10000"/>
                </a:srgbClr>
              </a:solidFill>
              <a:latin typeface="Aptos"/>
              <a:ea typeface="Aptos"/>
              <a:cs typeface="Aptos"/>
            </a:endParaRPr>
          </a:p>
        </p:txBody>
      </p:sp>
      <p:pic>
        <p:nvPicPr>
          <p:cNvPr id="22" name="Imagen 21" descr="Logotipo&#10;&#10;El contenido generado por IA puede ser incorrecto.">
            <a:extLst>
              <a:ext uri="{FF2B5EF4-FFF2-40B4-BE49-F238E27FC236}">
                <a16:creationId xmlns:a16="http://schemas.microsoft.com/office/drawing/2014/main" id="{6822ABD0-D314-2DB3-3976-4EE3E1C1A2AC}"/>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593891" y="458450"/>
            <a:ext cx="2407959" cy="1225095"/>
          </a:xfrm>
          <a:prstGeom prst="rect">
            <a:avLst/>
          </a:prstGeom>
        </p:spPr>
      </p:pic>
    </p:spTree>
    <p:extLst>
      <p:ext uri="{BB962C8B-B14F-4D97-AF65-F5344CB8AC3E}">
        <p14:creationId xmlns:p14="http://schemas.microsoft.com/office/powerpoint/2010/main" val="1895033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ctángulo 19">
            <a:extLst>
              <a:ext uri="{FF2B5EF4-FFF2-40B4-BE49-F238E27FC236}">
                <a16:creationId xmlns:a16="http://schemas.microsoft.com/office/drawing/2014/main" id="{7BF50158-A2B3-415B-B3D5-10DD59DD67A1}"/>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COMMISSION NOTICE 2020/C 375/01</a:t>
            </a:r>
          </a:p>
        </p:txBody>
      </p:sp>
      <p:sp>
        <p:nvSpPr>
          <p:cNvPr id="2" name="Rectángulo 1">
            <a:extLst>
              <a:ext uri="{FF2B5EF4-FFF2-40B4-BE49-F238E27FC236}">
                <a16:creationId xmlns:a16="http://schemas.microsoft.com/office/drawing/2014/main" id="{50DC9967-F45D-43A5-8254-E24037C97012}"/>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The purpose of separate collection</a:t>
            </a:r>
          </a:p>
        </p:txBody>
      </p:sp>
      <p:sp>
        <p:nvSpPr>
          <p:cNvPr id="3" name="Conector recto 2">
            <a:extLst>
              <a:ext uri="{FF2B5EF4-FFF2-40B4-BE49-F238E27FC236}">
                <a16:creationId xmlns:a16="http://schemas.microsoft.com/office/drawing/2014/main" id="{5E0F8757-032C-47C9-A727-FC4708AFF3BD}"/>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CC93E9DE-1186-4599-9202-7CE772347FA1}"/>
              </a:ext>
            </a:extLst>
          </p:cNvPr>
          <p:cNvSpPr>
            <a:spLocks noGrp="1"/>
          </p:cNvSpPr>
          <p:nvPr/>
        </p:nvSpPr>
        <p:spPr>
          <a:xfrm>
            <a:off x="1028700" y="2500313"/>
            <a:ext cx="1028700" cy="1028700"/>
          </a:xfrm>
          <a:prstGeom prst="rect">
            <a:avLst/>
          </a:prstGeom>
          <a:noFill/>
          <a:ln w="0">
            <a:noFill/>
          </a:ln>
        </p:spPr>
        <p:txBody>
          <a:bodyPr anchor="ctr">
            <a:noAutofit/>
          </a:bodyPr>
          <a:lstStyle/>
          <a:p>
            <a:pPr algn="ctr" defTabSz="1371600">
              <a:defRPr sz="2850" b="1">
                <a:solidFill>
                  <a:srgbClr val="70D44B"/>
                </a:solidFill>
                <a:latin typeface="Aptos"/>
                <a:ea typeface="Aptos"/>
                <a:cs typeface="Aptos"/>
              </a:defRPr>
            </a:pPr>
            <a:r>
              <a:rPr sz="4275" b="1">
                <a:solidFill>
                  <a:srgbClr val="70D44B"/>
                </a:solidFill>
                <a:latin typeface="Aptos"/>
                <a:ea typeface="Aptos"/>
                <a:cs typeface="Aptos"/>
              </a:rPr>
              <a:t>01</a:t>
            </a:r>
          </a:p>
        </p:txBody>
      </p:sp>
      <p:sp>
        <p:nvSpPr>
          <p:cNvPr id="5" name="Conector recto 4">
            <a:extLst>
              <a:ext uri="{FF2B5EF4-FFF2-40B4-BE49-F238E27FC236}">
                <a16:creationId xmlns:a16="http://schemas.microsoft.com/office/drawing/2014/main" id="{4C3815F1-48A5-48B3-AA49-EBA91AFCFA8C}"/>
              </a:ext>
            </a:extLst>
          </p:cNvPr>
          <p:cNvSpPr>
            <a:spLocks noGrp="1"/>
          </p:cNvSpPr>
          <p:nvPr/>
        </p:nvSpPr>
        <p:spPr>
          <a:xfrm>
            <a:off x="2286000" y="2614613"/>
            <a:ext cx="0" cy="800100"/>
          </a:xfrm>
          <a:prstGeom prst="line">
            <a:avLst/>
          </a:prstGeom>
          <a:noFill/>
          <a:ln w="19050">
            <a:solidFill>
              <a:srgbClr val="D9E6D2"/>
            </a:solidFill>
          </a:ln>
        </p:spPr>
        <p:txBody>
          <a:bodyPr/>
          <a:lstStyle/>
          <a:p>
            <a:pPr defTabSz="1371600"/>
            <a:endParaRPr sz="2700">
              <a:solidFill>
                <a:srgbClr val="000000"/>
              </a:solidFill>
              <a:latin typeface="Aptos"/>
            </a:endParaRPr>
          </a:p>
        </p:txBody>
      </p:sp>
      <p:sp>
        <p:nvSpPr>
          <p:cNvPr id="6" name="Rectángulo 5">
            <a:extLst>
              <a:ext uri="{FF2B5EF4-FFF2-40B4-BE49-F238E27FC236}">
                <a16:creationId xmlns:a16="http://schemas.microsoft.com/office/drawing/2014/main" id="{B63D498F-4517-4BC2-9334-8A657A29F1C9}"/>
              </a:ext>
            </a:extLst>
          </p:cNvPr>
          <p:cNvSpPr>
            <a:spLocks noGrp="1"/>
          </p:cNvSpPr>
          <p:nvPr/>
        </p:nvSpPr>
        <p:spPr>
          <a:xfrm>
            <a:off x="2714625" y="2500313"/>
            <a:ext cx="4429125" cy="485775"/>
          </a:xfrm>
          <a:prstGeom prst="rect">
            <a:avLst/>
          </a:prstGeom>
          <a:noFill/>
          <a:ln w="0">
            <a:noFill/>
          </a:ln>
        </p:spPr>
        <p:txBody>
          <a:bodyPr anchor="ctr">
            <a:noAutofit/>
          </a:bodyPr>
          <a:lstStyle/>
          <a:p>
            <a:pPr defTabSz="1371600">
              <a:defRPr sz="1950" b="1">
                <a:solidFill>
                  <a:srgbClr val="0E256D"/>
                </a:solidFill>
                <a:latin typeface="Aptos"/>
                <a:ea typeface="Aptos"/>
                <a:cs typeface="Aptos"/>
              </a:defRPr>
            </a:pPr>
            <a:r>
              <a:rPr sz="3150" b="1">
                <a:solidFill>
                  <a:srgbClr val="0E256D"/>
                </a:solidFill>
                <a:latin typeface="Aptos"/>
                <a:ea typeface="Aptos"/>
                <a:cs typeface="Aptos"/>
              </a:rPr>
              <a:t>Protect people</a:t>
            </a:r>
          </a:p>
        </p:txBody>
      </p:sp>
      <p:sp>
        <p:nvSpPr>
          <p:cNvPr id="7" name="Rectángulo 6">
            <a:extLst>
              <a:ext uri="{FF2B5EF4-FFF2-40B4-BE49-F238E27FC236}">
                <a16:creationId xmlns:a16="http://schemas.microsoft.com/office/drawing/2014/main" id="{6982CCB0-7A57-480C-B05B-23681451B40D}"/>
              </a:ext>
            </a:extLst>
          </p:cNvPr>
          <p:cNvSpPr>
            <a:spLocks noGrp="1"/>
          </p:cNvSpPr>
          <p:nvPr/>
        </p:nvSpPr>
        <p:spPr>
          <a:xfrm>
            <a:off x="2714625" y="3028950"/>
            <a:ext cx="12573000" cy="485775"/>
          </a:xfrm>
          <a:prstGeom prst="rect">
            <a:avLst/>
          </a:prstGeom>
          <a:noFill/>
          <a:ln w="0">
            <a:noFill/>
          </a:ln>
        </p:spPr>
        <p:txBody>
          <a:bodyPr anchor="ctr">
            <a:noAutofit/>
          </a:bodyPr>
          <a:lstStyle/>
          <a:p>
            <a:pPr defTabSz="1371600">
              <a:defRPr sz="1500" b="0">
                <a:solidFill>
                  <a:srgbClr val="4B5563"/>
                </a:solidFill>
                <a:latin typeface="Aptos"/>
                <a:ea typeface="Aptos"/>
                <a:cs typeface="Aptos"/>
              </a:defRPr>
            </a:pPr>
            <a:r>
              <a:rPr sz="2850">
                <a:solidFill>
                  <a:srgbClr val="4B5563"/>
                </a:solidFill>
                <a:latin typeface="Aptos"/>
                <a:ea typeface="Aptos"/>
                <a:cs typeface="Aptos"/>
              </a:rPr>
              <a:t>Reduce exposure for citizens and waste workers</a:t>
            </a:r>
          </a:p>
        </p:txBody>
      </p:sp>
      <p:sp>
        <p:nvSpPr>
          <p:cNvPr id="8" name="Rectángulo 7">
            <a:extLst>
              <a:ext uri="{FF2B5EF4-FFF2-40B4-BE49-F238E27FC236}">
                <a16:creationId xmlns:a16="http://schemas.microsoft.com/office/drawing/2014/main" id="{D5B05618-DD9C-4C78-B46E-16975A79BDED}"/>
              </a:ext>
            </a:extLst>
          </p:cNvPr>
          <p:cNvSpPr>
            <a:spLocks noGrp="1"/>
          </p:cNvSpPr>
          <p:nvPr/>
        </p:nvSpPr>
        <p:spPr>
          <a:xfrm>
            <a:off x="1028700" y="4186238"/>
            <a:ext cx="1028700" cy="1028700"/>
          </a:xfrm>
          <a:prstGeom prst="rect">
            <a:avLst/>
          </a:prstGeom>
          <a:noFill/>
          <a:ln w="0">
            <a:noFill/>
          </a:ln>
        </p:spPr>
        <p:txBody>
          <a:bodyPr anchor="ctr">
            <a:noAutofit/>
          </a:bodyPr>
          <a:lstStyle/>
          <a:p>
            <a:pPr algn="ctr" defTabSz="1371600">
              <a:defRPr sz="2850" b="1">
                <a:solidFill>
                  <a:srgbClr val="70D44B"/>
                </a:solidFill>
                <a:latin typeface="Aptos"/>
                <a:ea typeface="Aptos"/>
                <a:cs typeface="Aptos"/>
              </a:defRPr>
            </a:pPr>
            <a:r>
              <a:rPr sz="4275" b="1">
                <a:solidFill>
                  <a:srgbClr val="70D44B"/>
                </a:solidFill>
                <a:latin typeface="Aptos"/>
                <a:ea typeface="Aptos"/>
                <a:cs typeface="Aptos"/>
              </a:rPr>
              <a:t>02</a:t>
            </a:r>
          </a:p>
        </p:txBody>
      </p:sp>
      <p:sp>
        <p:nvSpPr>
          <p:cNvPr id="9" name="Conector recto 8">
            <a:extLst>
              <a:ext uri="{FF2B5EF4-FFF2-40B4-BE49-F238E27FC236}">
                <a16:creationId xmlns:a16="http://schemas.microsoft.com/office/drawing/2014/main" id="{7AD8B95D-6003-40B9-B6A3-E6A47A339DE3}"/>
              </a:ext>
            </a:extLst>
          </p:cNvPr>
          <p:cNvSpPr>
            <a:spLocks noGrp="1"/>
          </p:cNvSpPr>
          <p:nvPr/>
        </p:nvSpPr>
        <p:spPr>
          <a:xfrm>
            <a:off x="2286000" y="4300538"/>
            <a:ext cx="0" cy="800100"/>
          </a:xfrm>
          <a:prstGeom prst="line">
            <a:avLst/>
          </a:prstGeom>
          <a:noFill/>
          <a:ln w="19050">
            <a:solidFill>
              <a:srgbClr val="D9E6D2"/>
            </a:solidFill>
          </a:ln>
        </p:spPr>
        <p:txBody>
          <a:bodyPr/>
          <a:lstStyle/>
          <a:p>
            <a:pPr defTabSz="1371600"/>
            <a:endParaRPr sz="2700">
              <a:solidFill>
                <a:srgbClr val="000000"/>
              </a:solidFill>
              <a:latin typeface="Aptos"/>
            </a:endParaRPr>
          </a:p>
        </p:txBody>
      </p:sp>
      <p:sp>
        <p:nvSpPr>
          <p:cNvPr id="10" name="Rectángulo 9">
            <a:extLst>
              <a:ext uri="{FF2B5EF4-FFF2-40B4-BE49-F238E27FC236}">
                <a16:creationId xmlns:a16="http://schemas.microsoft.com/office/drawing/2014/main" id="{A8DB62E2-DDEA-441C-ACC8-C53EF21F8A1E}"/>
              </a:ext>
            </a:extLst>
          </p:cNvPr>
          <p:cNvSpPr>
            <a:spLocks noGrp="1"/>
          </p:cNvSpPr>
          <p:nvPr/>
        </p:nvSpPr>
        <p:spPr>
          <a:xfrm>
            <a:off x="2714625" y="4186237"/>
            <a:ext cx="6429375" cy="542921"/>
          </a:xfrm>
          <a:prstGeom prst="rect">
            <a:avLst/>
          </a:prstGeom>
          <a:noFill/>
          <a:ln w="0">
            <a:noFill/>
          </a:ln>
        </p:spPr>
        <p:txBody>
          <a:bodyPr anchor="ctr">
            <a:noAutofit/>
          </a:bodyPr>
          <a:lstStyle/>
          <a:p>
            <a:pPr defTabSz="1371600">
              <a:defRPr sz="1950" b="1">
                <a:solidFill>
                  <a:srgbClr val="0E256D"/>
                </a:solidFill>
                <a:latin typeface="Aptos"/>
                <a:ea typeface="Aptos"/>
                <a:cs typeface="Aptos"/>
              </a:defRPr>
            </a:pPr>
            <a:r>
              <a:rPr sz="3150" b="1">
                <a:solidFill>
                  <a:srgbClr val="0E256D"/>
                </a:solidFill>
                <a:latin typeface="Aptos"/>
                <a:ea typeface="Aptos"/>
                <a:cs typeface="Aptos"/>
              </a:rPr>
              <a:t>Protect material streams</a:t>
            </a:r>
          </a:p>
        </p:txBody>
      </p:sp>
      <p:sp>
        <p:nvSpPr>
          <p:cNvPr id="11" name="Rectángulo 10">
            <a:extLst>
              <a:ext uri="{FF2B5EF4-FFF2-40B4-BE49-F238E27FC236}">
                <a16:creationId xmlns:a16="http://schemas.microsoft.com/office/drawing/2014/main" id="{1D3E48F4-B6F7-41BC-9D8F-F3873F453243}"/>
              </a:ext>
            </a:extLst>
          </p:cNvPr>
          <p:cNvSpPr>
            <a:spLocks noGrp="1"/>
          </p:cNvSpPr>
          <p:nvPr/>
        </p:nvSpPr>
        <p:spPr>
          <a:xfrm>
            <a:off x="2714625" y="4714875"/>
            <a:ext cx="12573000" cy="485775"/>
          </a:xfrm>
          <a:prstGeom prst="rect">
            <a:avLst/>
          </a:prstGeom>
          <a:noFill/>
          <a:ln w="0">
            <a:noFill/>
          </a:ln>
        </p:spPr>
        <p:txBody>
          <a:bodyPr anchor="ctr">
            <a:noAutofit/>
          </a:bodyPr>
          <a:lstStyle/>
          <a:p>
            <a:pPr defTabSz="1371600">
              <a:defRPr sz="1500" b="0">
                <a:solidFill>
                  <a:srgbClr val="4B5563"/>
                </a:solidFill>
                <a:latin typeface="Aptos"/>
                <a:ea typeface="Aptos"/>
                <a:cs typeface="Aptos"/>
              </a:defRPr>
            </a:pPr>
            <a:r>
              <a:rPr sz="2850">
                <a:solidFill>
                  <a:srgbClr val="4B5563"/>
                </a:solidFill>
                <a:latin typeface="Aptos"/>
                <a:ea typeface="Aptos"/>
                <a:cs typeface="Aptos"/>
              </a:rPr>
              <a:t>Keep hazardous substances out of mixed waste and </a:t>
            </a:r>
            <a:r>
              <a:rPr lang="es-ES" sz="2850" err="1">
                <a:solidFill>
                  <a:srgbClr val="4B5563"/>
                </a:solidFill>
                <a:latin typeface="Aptos"/>
                <a:ea typeface="Aptos"/>
                <a:cs typeface="Aptos"/>
              </a:rPr>
              <a:t>facilitate</a:t>
            </a:r>
            <a:r>
              <a:rPr lang="es-ES" sz="2850">
                <a:solidFill>
                  <a:srgbClr val="4B5563"/>
                </a:solidFill>
                <a:latin typeface="Aptos"/>
                <a:ea typeface="Aptos"/>
                <a:cs typeface="Aptos"/>
              </a:rPr>
              <a:t> </a:t>
            </a:r>
            <a:r>
              <a:rPr lang="es-ES" sz="2850" err="1">
                <a:solidFill>
                  <a:srgbClr val="4B5563"/>
                </a:solidFill>
                <a:latin typeface="Aptos"/>
                <a:ea typeface="Aptos"/>
                <a:cs typeface="Aptos"/>
              </a:rPr>
              <a:t>treatment</a:t>
            </a:r>
            <a:endParaRPr sz="2850">
              <a:solidFill>
                <a:srgbClr val="4B5563"/>
              </a:solidFill>
              <a:latin typeface="Aptos"/>
              <a:ea typeface="Aptos"/>
              <a:cs typeface="Aptos"/>
            </a:endParaRPr>
          </a:p>
        </p:txBody>
      </p:sp>
      <p:sp>
        <p:nvSpPr>
          <p:cNvPr id="12" name="Rectángulo 11">
            <a:extLst>
              <a:ext uri="{FF2B5EF4-FFF2-40B4-BE49-F238E27FC236}">
                <a16:creationId xmlns:a16="http://schemas.microsoft.com/office/drawing/2014/main" id="{0C3959B0-9796-4909-AA53-B9F53A540589}"/>
              </a:ext>
            </a:extLst>
          </p:cNvPr>
          <p:cNvSpPr>
            <a:spLocks noGrp="1"/>
          </p:cNvSpPr>
          <p:nvPr/>
        </p:nvSpPr>
        <p:spPr>
          <a:xfrm>
            <a:off x="1028700" y="5872163"/>
            <a:ext cx="1028700" cy="1028700"/>
          </a:xfrm>
          <a:prstGeom prst="rect">
            <a:avLst/>
          </a:prstGeom>
          <a:noFill/>
          <a:ln w="0">
            <a:noFill/>
          </a:ln>
        </p:spPr>
        <p:txBody>
          <a:bodyPr anchor="ctr">
            <a:noAutofit/>
          </a:bodyPr>
          <a:lstStyle/>
          <a:p>
            <a:pPr algn="ctr" defTabSz="1371600">
              <a:defRPr sz="2850" b="1">
                <a:solidFill>
                  <a:srgbClr val="70D44B"/>
                </a:solidFill>
                <a:latin typeface="Aptos"/>
                <a:ea typeface="Aptos"/>
                <a:cs typeface="Aptos"/>
              </a:defRPr>
            </a:pPr>
            <a:r>
              <a:rPr sz="4275" b="1">
                <a:solidFill>
                  <a:srgbClr val="70D44B"/>
                </a:solidFill>
                <a:latin typeface="Aptos"/>
                <a:ea typeface="Aptos"/>
                <a:cs typeface="Aptos"/>
              </a:rPr>
              <a:t>03</a:t>
            </a:r>
          </a:p>
        </p:txBody>
      </p:sp>
      <p:sp>
        <p:nvSpPr>
          <p:cNvPr id="13" name="Conector recto 12">
            <a:extLst>
              <a:ext uri="{FF2B5EF4-FFF2-40B4-BE49-F238E27FC236}">
                <a16:creationId xmlns:a16="http://schemas.microsoft.com/office/drawing/2014/main" id="{7F02E639-A74E-40A5-B2D5-E77953685639}"/>
              </a:ext>
            </a:extLst>
          </p:cNvPr>
          <p:cNvSpPr>
            <a:spLocks noGrp="1"/>
          </p:cNvSpPr>
          <p:nvPr/>
        </p:nvSpPr>
        <p:spPr>
          <a:xfrm>
            <a:off x="2286000" y="5986463"/>
            <a:ext cx="0" cy="800100"/>
          </a:xfrm>
          <a:prstGeom prst="line">
            <a:avLst/>
          </a:prstGeom>
          <a:noFill/>
          <a:ln w="19050">
            <a:solidFill>
              <a:srgbClr val="D9E6D2"/>
            </a:solidFill>
          </a:ln>
        </p:spPr>
        <p:txBody>
          <a:bodyPr/>
          <a:lstStyle/>
          <a:p>
            <a:pPr defTabSz="1371600"/>
            <a:endParaRPr sz="2700">
              <a:solidFill>
                <a:srgbClr val="000000"/>
              </a:solidFill>
              <a:latin typeface="Aptos"/>
            </a:endParaRPr>
          </a:p>
        </p:txBody>
      </p:sp>
      <p:sp>
        <p:nvSpPr>
          <p:cNvPr id="14" name="Rectángulo 13">
            <a:extLst>
              <a:ext uri="{FF2B5EF4-FFF2-40B4-BE49-F238E27FC236}">
                <a16:creationId xmlns:a16="http://schemas.microsoft.com/office/drawing/2014/main" id="{E6AF3E89-2A7F-490E-8624-F5B5F9AE6BDA}"/>
              </a:ext>
            </a:extLst>
          </p:cNvPr>
          <p:cNvSpPr>
            <a:spLocks noGrp="1"/>
          </p:cNvSpPr>
          <p:nvPr/>
        </p:nvSpPr>
        <p:spPr>
          <a:xfrm>
            <a:off x="2714625" y="5872163"/>
            <a:ext cx="4429125" cy="485775"/>
          </a:xfrm>
          <a:prstGeom prst="rect">
            <a:avLst/>
          </a:prstGeom>
          <a:noFill/>
          <a:ln w="0">
            <a:noFill/>
          </a:ln>
        </p:spPr>
        <p:txBody>
          <a:bodyPr anchor="ctr">
            <a:noAutofit/>
          </a:bodyPr>
          <a:lstStyle/>
          <a:p>
            <a:pPr defTabSz="1371600">
              <a:defRPr sz="1950" b="1">
                <a:solidFill>
                  <a:srgbClr val="0E256D"/>
                </a:solidFill>
                <a:latin typeface="Aptos"/>
                <a:ea typeface="Aptos"/>
                <a:cs typeface="Aptos"/>
              </a:defRPr>
            </a:pPr>
            <a:r>
              <a:rPr sz="3150" b="1">
                <a:solidFill>
                  <a:srgbClr val="0E256D"/>
                </a:solidFill>
                <a:latin typeface="Aptos"/>
                <a:ea typeface="Aptos"/>
                <a:cs typeface="Aptos"/>
              </a:rPr>
              <a:t>Direct treatment</a:t>
            </a:r>
          </a:p>
        </p:txBody>
      </p:sp>
      <p:sp>
        <p:nvSpPr>
          <p:cNvPr id="15" name="Rectángulo 14">
            <a:extLst>
              <a:ext uri="{FF2B5EF4-FFF2-40B4-BE49-F238E27FC236}">
                <a16:creationId xmlns:a16="http://schemas.microsoft.com/office/drawing/2014/main" id="{933C5FEA-877E-454E-B81C-288EFD27B7D8}"/>
              </a:ext>
            </a:extLst>
          </p:cNvPr>
          <p:cNvSpPr>
            <a:spLocks noGrp="1"/>
          </p:cNvSpPr>
          <p:nvPr/>
        </p:nvSpPr>
        <p:spPr>
          <a:xfrm>
            <a:off x="2714625" y="6400800"/>
            <a:ext cx="12573000" cy="485775"/>
          </a:xfrm>
          <a:prstGeom prst="rect">
            <a:avLst/>
          </a:prstGeom>
          <a:noFill/>
          <a:ln w="0">
            <a:noFill/>
          </a:ln>
        </p:spPr>
        <p:txBody>
          <a:bodyPr anchor="ctr">
            <a:noAutofit/>
          </a:bodyPr>
          <a:lstStyle/>
          <a:p>
            <a:pPr defTabSz="1371600">
              <a:defRPr sz="1500" b="0">
                <a:solidFill>
                  <a:srgbClr val="4B5563"/>
                </a:solidFill>
                <a:latin typeface="Aptos"/>
                <a:ea typeface="Aptos"/>
                <a:cs typeface="Aptos"/>
              </a:defRPr>
            </a:pPr>
            <a:r>
              <a:rPr sz="2850">
                <a:solidFill>
                  <a:srgbClr val="4B5563"/>
                </a:solidFill>
                <a:latin typeface="Aptos"/>
                <a:ea typeface="Aptos"/>
                <a:cs typeface="Aptos"/>
              </a:rPr>
              <a:t>Send each fraction to suitable recovery or disposal</a:t>
            </a:r>
          </a:p>
        </p:txBody>
      </p:sp>
      <p:sp>
        <p:nvSpPr>
          <p:cNvPr id="16" name="Rectángulo: esquinas redondeadas 15">
            <a:extLst>
              <a:ext uri="{FF2B5EF4-FFF2-40B4-BE49-F238E27FC236}">
                <a16:creationId xmlns:a16="http://schemas.microsoft.com/office/drawing/2014/main" id="{E69834AD-1C2C-4D6F-8E7A-3401BC02522C}"/>
              </a:ext>
            </a:extLst>
          </p:cNvPr>
          <p:cNvSpPr>
            <a:spLocks noGrp="1"/>
          </p:cNvSpPr>
          <p:nvPr/>
        </p:nvSpPr>
        <p:spPr>
          <a:xfrm>
            <a:off x="1028700" y="7858125"/>
            <a:ext cx="16230600" cy="1028700"/>
          </a:xfrm>
          <a:prstGeom prst="roundRect">
            <a:avLst>
              <a:gd name="adj" fmla="val 11111"/>
            </a:avLst>
          </a:prstGeom>
          <a:solidFill>
            <a:srgbClr val="F2F8EF"/>
          </a:solidFill>
          <a:ln w="0">
            <a:noFill/>
          </a:ln>
        </p:spPr>
        <p:txBody>
          <a:bodyPr/>
          <a:lstStyle/>
          <a:p>
            <a:pPr defTabSz="1371600"/>
            <a:endParaRPr sz="2700">
              <a:solidFill>
                <a:srgbClr val="000000"/>
              </a:solidFill>
              <a:latin typeface="Aptos"/>
            </a:endParaRPr>
          </a:p>
        </p:txBody>
      </p:sp>
      <p:sp>
        <p:nvSpPr>
          <p:cNvPr id="17" name="Rectángulo 16">
            <a:extLst>
              <a:ext uri="{FF2B5EF4-FFF2-40B4-BE49-F238E27FC236}">
                <a16:creationId xmlns:a16="http://schemas.microsoft.com/office/drawing/2014/main" id="{4D47A856-954D-4CE9-AC86-2E9F395B73EF}"/>
              </a:ext>
            </a:extLst>
          </p:cNvPr>
          <p:cNvSpPr>
            <a:spLocks noGrp="1"/>
          </p:cNvSpPr>
          <p:nvPr/>
        </p:nvSpPr>
        <p:spPr>
          <a:xfrm>
            <a:off x="1428750" y="8072438"/>
            <a:ext cx="15430500" cy="600075"/>
          </a:xfrm>
          <a:prstGeom prst="rect">
            <a:avLst/>
          </a:prstGeom>
          <a:noFill/>
          <a:ln w="0">
            <a:noFill/>
          </a:ln>
        </p:spPr>
        <p:txBody>
          <a:bodyPr anchor="ctr">
            <a:noAutofit/>
          </a:bodyPr>
          <a:lstStyle/>
          <a:p>
            <a:pPr algn="ctr" defTabSz="1371600">
              <a:defRPr sz="1875" b="1">
                <a:solidFill>
                  <a:srgbClr val="0E256D"/>
                </a:solidFill>
                <a:latin typeface="Aptos"/>
                <a:ea typeface="Aptos"/>
                <a:cs typeface="Aptos"/>
              </a:defRPr>
            </a:pPr>
            <a:r>
              <a:rPr sz="2813" b="1">
                <a:solidFill>
                  <a:srgbClr val="0E256D"/>
                </a:solidFill>
                <a:latin typeface="Aptos"/>
                <a:ea typeface="Aptos"/>
                <a:cs typeface="Aptos"/>
              </a:rPr>
              <a:t>Prevention and reduction remain the first priority</a:t>
            </a:r>
          </a:p>
        </p:txBody>
      </p:sp>
      <p:sp>
        <p:nvSpPr>
          <p:cNvPr id="18" name="Rectángulo 17">
            <a:extLst>
              <a:ext uri="{FF2B5EF4-FFF2-40B4-BE49-F238E27FC236}">
                <a16:creationId xmlns:a16="http://schemas.microsoft.com/office/drawing/2014/main" id="{5B64CEB0-96E4-4792-A677-4FF92451E6F4}"/>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19" name="Rectángulo 18">
            <a:extLst>
              <a:ext uri="{FF2B5EF4-FFF2-40B4-BE49-F238E27FC236}">
                <a16:creationId xmlns:a16="http://schemas.microsoft.com/office/drawing/2014/main" id="{3AFBE36E-C2DC-47A0-A315-D4816477E77D}"/>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02</a:t>
            </a:r>
          </a:p>
        </p:txBody>
      </p:sp>
      <p:sp>
        <p:nvSpPr>
          <p:cNvPr id="21" name="ASEGRE green bar">
            <a:extLst>
              <a:ext uri="{FF2B5EF4-FFF2-40B4-BE49-F238E27FC236}">
                <a16:creationId xmlns:a16="http://schemas.microsoft.com/office/drawing/2014/main" id="{124BB6C8-E2E4-40DF-BC65-CA633B482712}"/>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22" name="ASEGRE blue bar">
            <a:extLst>
              <a:ext uri="{FF2B5EF4-FFF2-40B4-BE49-F238E27FC236}">
                <a16:creationId xmlns:a16="http://schemas.microsoft.com/office/drawing/2014/main" id="{1A2388FB-EFE8-4A69-B04A-3767B760BA9F}"/>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24" name="Imagen 23" descr="Logotipo&#10;&#10;El contenido generado por IA puede ser incorrecto.">
            <a:extLst>
              <a:ext uri="{FF2B5EF4-FFF2-40B4-BE49-F238E27FC236}">
                <a16:creationId xmlns:a16="http://schemas.microsoft.com/office/drawing/2014/main" id="{2582BDB3-0E65-6018-BA7A-7642482A91A6}"/>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327112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Rectángulo 31">
            <a:extLst>
              <a:ext uri="{FF2B5EF4-FFF2-40B4-BE49-F238E27FC236}">
                <a16:creationId xmlns:a16="http://schemas.microsoft.com/office/drawing/2014/main" id="{356D19DF-86CF-4A4D-8C97-1E1609B054A3}"/>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DIFFERENT FRACTIONS NEED DIFFERENT ROUTES</a:t>
            </a:r>
          </a:p>
        </p:txBody>
      </p:sp>
      <p:sp>
        <p:nvSpPr>
          <p:cNvPr id="2" name="Rectángulo 1">
            <a:extLst>
              <a:ext uri="{FF2B5EF4-FFF2-40B4-BE49-F238E27FC236}">
                <a16:creationId xmlns:a16="http://schemas.microsoft.com/office/drawing/2014/main" id="{DDBEECFA-FAC7-4573-BC76-000B7E09E479}"/>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Household hazardous waste is a family of risks</a:t>
            </a:r>
          </a:p>
        </p:txBody>
      </p:sp>
      <p:sp>
        <p:nvSpPr>
          <p:cNvPr id="3" name="Conector recto 2">
            <a:extLst>
              <a:ext uri="{FF2B5EF4-FFF2-40B4-BE49-F238E27FC236}">
                <a16:creationId xmlns:a16="http://schemas.microsoft.com/office/drawing/2014/main" id="{581EF732-B3F6-49AA-824E-7BAEE349A3F7}"/>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1950">
              <a:solidFill>
                <a:srgbClr val="000000"/>
              </a:solidFill>
              <a:latin typeface="Aptos"/>
            </a:endParaRPr>
          </a:p>
        </p:txBody>
      </p:sp>
      <p:sp>
        <p:nvSpPr>
          <p:cNvPr id="4" name="Rectángulo 3">
            <a:extLst>
              <a:ext uri="{FF2B5EF4-FFF2-40B4-BE49-F238E27FC236}">
                <a16:creationId xmlns:a16="http://schemas.microsoft.com/office/drawing/2014/main" id="{448E5274-46AE-4ECC-B3D1-B28C7E800F3B}"/>
              </a:ext>
            </a:extLst>
          </p:cNvPr>
          <p:cNvSpPr>
            <a:spLocks noGrp="1"/>
          </p:cNvSpPr>
          <p:nvPr/>
        </p:nvSpPr>
        <p:spPr>
          <a:xfrm>
            <a:off x="1028700" y="2228850"/>
            <a:ext cx="4857750" cy="342900"/>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400" b="1">
                <a:solidFill>
                  <a:srgbClr val="0E256D"/>
                </a:solidFill>
                <a:latin typeface="Aptos"/>
                <a:ea typeface="Aptos"/>
                <a:cs typeface="Aptos"/>
              </a:rPr>
              <a:t>FRACTION</a:t>
            </a:r>
          </a:p>
        </p:txBody>
      </p:sp>
      <p:sp>
        <p:nvSpPr>
          <p:cNvPr id="5" name="Rectángulo 4">
            <a:extLst>
              <a:ext uri="{FF2B5EF4-FFF2-40B4-BE49-F238E27FC236}">
                <a16:creationId xmlns:a16="http://schemas.microsoft.com/office/drawing/2014/main" id="{E40F10FA-396B-43EB-B9CB-5B985CD6A132}"/>
              </a:ext>
            </a:extLst>
          </p:cNvPr>
          <p:cNvSpPr>
            <a:spLocks noGrp="1"/>
          </p:cNvSpPr>
          <p:nvPr/>
        </p:nvSpPr>
        <p:spPr>
          <a:xfrm>
            <a:off x="6429375" y="2228850"/>
            <a:ext cx="5000625" cy="342900"/>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400" b="1">
                <a:solidFill>
                  <a:srgbClr val="0E256D"/>
                </a:solidFill>
                <a:latin typeface="Aptos"/>
                <a:ea typeface="Aptos"/>
                <a:cs typeface="Aptos"/>
              </a:rPr>
              <a:t>MAIN CHALLENGE</a:t>
            </a:r>
          </a:p>
        </p:txBody>
      </p:sp>
      <p:sp>
        <p:nvSpPr>
          <p:cNvPr id="6" name="Rectángulo 5">
            <a:extLst>
              <a:ext uri="{FF2B5EF4-FFF2-40B4-BE49-F238E27FC236}">
                <a16:creationId xmlns:a16="http://schemas.microsoft.com/office/drawing/2014/main" id="{A4A3167A-1E44-46C8-ADD7-876F74D83509}"/>
              </a:ext>
            </a:extLst>
          </p:cNvPr>
          <p:cNvSpPr>
            <a:spLocks noGrp="1"/>
          </p:cNvSpPr>
          <p:nvPr/>
        </p:nvSpPr>
        <p:spPr>
          <a:xfrm>
            <a:off x="11858625" y="2228850"/>
            <a:ext cx="5400675" cy="342900"/>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400" b="1">
                <a:solidFill>
                  <a:srgbClr val="0E256D"/>
                </a:solidFill>
                <a:latin typeface="Aptos"/>
                <a:ea typeface="Aptos"/>
                <a:cs typeface="Aptos"/>
              </a:rPr>
              <a:t>COLLECTION ROUTE</a:t>
            </a:r>
          </a:p>
        </p:txBody>
      </p:sp>
      <p:sp>
        <p:nvSpPr>
          <p:cNvPr id="7" name="Conector recto 6">
            <a:extLst>
              <a:ext uri="{FF2B5EF4-FFF2-40B4-BE49-F238E27FC236}">
                <a16:creationId xmlns:a16="http://schemas.microsoft.com/office/drawing/2014/main" id="{AE8FAB8D-F774-4D95-952A-7EE55D1CCFEF}"/>
              </a:ext>
            </a:extLst>
          </p:cNvPr>
          <p:cNvSpPr>
            <a:spLocks noGrp="1"/>
          </p:cNvSpPr>
          <p:nvPr/>
        </p:nvSpPr>
        <p:spPr>
          <a:xfrm>
            <a:off x="1028700" y="2671763"/>
            <a:ext cx="16230600" cy="0"/>
          </a:xfrm>
          <a:prstGeom prst="line">
            <a:avLst/>
          </a:prstGeom>
          <a:noFill/>
          <a:ln w="19050">
            <a:solidFill>
              <a:srgbClr val="0E256D"/>
            </a:solidFill>
          </a:ln>
        </p:spPr>
        <p:txBody>
          <a:bodyPr/>
          <a:lstStyle/>
          <a:p>
            <a:pPr defTabSz="1371600"/>
            <a:endParaRPr sz="2400">
              <a:solidFill>
                <a:srgbClr val="000000"/>
              </a:solidFill>
              <a:latin typeface="Aptos"/>
            </a:endParaRPr>
          </a:p>
        </p:txBody>
      </p:sp>
      <p:sp>
        <p:nvSpPr>
          <p:cNvPr id="8" name="Rectángulo 7">
            <a:extLst>
              <a:ext uri="{FF2B5EF4-FFF2-40B4-BE49-F238E27FC236}">
                <a16:creationId xmlns:a16="http://schemas.microsoft.com/office/drawing/2014/main" id="{394C4D2B-686F-4E20-94E3-D6AF52AD6FE9}"/>
              </a:ext>
            </a:extLst>
          </p:cNvPr>
          <p:cNvSpPr>
            <a:spLocks noGrp="1"/>
          </p:cNvSpPr>
          <p:nvPr/>
        </p:nvSpPr>
        <p:spPr>
          <a:xfrm>
            <a:off x="914400" y="2771775"/>
            <a:ext cx="16459200" cy="742950"/>
          </a:xfrm>
          <a:prstGeom prst="rect">
            <a:avLst/>
          </a:prstGeom>
          <a:solidFill>
            <a:srgbClr val="FFFFFF"/>
          </a:solidFill>
          <a:ln w="0">
            <a:noFill/>
          </a:ln>
        </p:spPr>
        <p:txBody>
          <a:bodyPr/>
          <a:lstStyle/>
          <a:p>
            <a:pPr defTabSz="1371600"/>
            <a:endParaRPr sz="2400">
              <a:solidFill>
                <a:srgbClr val="000000"/>
              </a:solidFill>
              <a:latin typeface="Aptos"/>
            </a:endParaRPr>
          </a:p>
        </p:txBody>
      </p:sp>
      <p:sp>
        <p:nvSpPr>
          <p:cNvPr id="9" name="Rectángulo 8">
            <a:extLst>
              <a:ext uri="{FF2B5EF4-FFF2-40B4-BE49-F238E27FC236}">
                <a16:creationId xmlns:a16="http://schemas.microsoft.com/office/drawing/2014/main" id="{521C9F85-F353-434C-BAE7-F3D9C53FE930}"/>
              </a:ext>
            </a:extLst>
          </p:cNvPr>
          <p:cNvSpPr>
            <a:spLocks noGrp="1"/>
          </p:cNvSpPr>
          <p:nvPr/>
        </p:nvSpPr>
        <p:spPr>
          <a:xfrm>
            <a:off x="1143000" y="2786063"/>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Paints, solvents, adhesives</a:t>
            </a:r>
          </a:p>
        </p:txBody>
      </p:sp>
      <p:sp>
        <p:nvSpPr>
          <p:cNvPr id="10" name="Rectángulo 9">
            <a:extLst>
              <a:ext uri="{FF2B5EF4-FFF2-40B4-BE49-F238E27FC236}">
                <a16:creationId xmlns:a16="http://schemas.microsoft.com/office/drawing/2014/main" id="{FE447842-64B2-40D3-BE03-E61FB23155DB}"/>
              </a:ext>
            </a:extLst>
          </p:cNvPr>
          <p:cNvSpPr>
            <a:spLocks noGrp="1"/>
          </p:cNvSpPr>
          <p:nvPr/>
        </p:nvSpPr>
        <p:spPr>
          <a:xfrm>
            <a:off x="6429375" y="2786063"/>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Open containers and unknown mixtures</a:t>
            </a:r>
          </a:p>
        </p:txBody>
      </p:sp>
      <p:sp>
        <p:nvSpPr>
          <p:cNvPr id="11" name="Rectángulo 10">
            <a:extLst>
              <a:ext uri="{FF2B5EF4-FFF2-40B4-BE49-F238E27FC236}">
                <a16:creationId xmlns:a16="http://schemas.microsoft.com/office/drawing/2014/main" id="{FED0018A-CAEB-4EB3-970E-C7FBC6A76276}"/>
              </a:ext>
            </a:extLst>
          </p:cNvPr>
          <p:cNvSpPr>
            <a:spLocks noGrp="1"/>
          </p:cNvSpPr>
          <p:nvPr/>
        </p:nvSpPr>
        <p:spPr>
          <a:xfrm>
            <a:off x="11858625" y="2786063"/>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lang="es-ES" sz="2400" err="1">
                <a:solidFill>
                  <a:srgbClr val="0E256D"/>
                </a:solidFill>
                <a:latin typeface="Aptos"/>
                <a:ea typeface="Aptos"/>
                <a:cs typeface="Aptos"/>
              </a:rPr>
              <a:t>Retailers</a:t>
            </a:r>
            <a:r>
              <a:rPr lang="es-ES" sz="2400">
                <a:solidFill>
                  <a:srgbClr val="0E256D"/>
                </a:solidFill>
                <a:latin typeface="Aptos"/>
                <a:ea typeface="Aptos"/>
                <a:cs typeface="Aptos"/>
              </a:rPr>
              <a:t>, EPR  </a:t>
            </a:r>
            <a:r>
              <a:rPr lang="es-ES" sz="2400" err="1">
                <a:solidFill>
                  <a:srgbClr val="0E256D"/>
                </a:solidFill>
                <a:latin typeface="Aptos"/>
                <a:ea typeface="Aptos"/>
                <a:cs typeface="Aptos"/>
              </a:rPr>
              <a:t>channels</a:t>
            </a:r>
            <a:r>
              <a:rPr lang="es-ES" sz="2400">
                <a:solidFill>
                  <a:srgbClr val="0E256D"/>
                </a:solidFill>
                <a:latin typeface="Aptos"/>
                <a:ea typeface="Aptos"/>
                <a:cs typeface="Aptos"/>
              </a:rPr>
              <a:t>, s</a:t>
            </a:r>
            <a:r>
              <a:rPr sz="2400" err="1">
                <a:solidFill>
                  <a:srgbClr val="0E256D"/>
                </a:solidFill>
                <a:latin typeface="Aptos"/>
                <a:ea typeface="Aptos"/>
                <a:cs typeface="Aptos"/>
              </a:rPr>
              <a:t>taffed</a:t>
            </a:r>
            <a:r>
              <a:rPr sz="2400">
                <a:solidFill>
                  <a:srgbClr val="0E256D"/>
                </a:solidFill>
                <a:latin typeface="Aptos"/>
                <a:ea typeface="Aptos"/>
                <a:cs typeface="Aptos"/>
              </a:rPr>
              <a:t> collection or mobile services</a:t>
            </a:r>
          </a:p>
        </p:txBody>
      </p:sp>
      <p:sp>
        <p:nvSpPr>
          <p:cNvPr id="12" name="Rectángulo 11">
            <a:extLst>
              <a:ext uri="{FF2B5EF4-FFF2-40B4-BE49-F238E27FC236}">
                <a16:creationId xmlns:a16="http://schemas.microsoft.com/office/drawing/2014/main" id="{6E88F908-CFE9-4338-81F3-88EDE20670D7}"/>
              </a:ext>
            </a:extLst>
          </p:cNvPr>
          <p:cNvSpPr>
            <a:spLocks noGrp="1"/>
          </p:cNvSpPr>
          <p:nvPr/>
        </p:nvSpPr>
        <p:spPr>
          <a:xfrm>
            <a:off x="1143000" y="3557588"/>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Pesticides</a:t>
            </a:r>
          </a:p>
        </p:txBody>
      </p:sp>
      <p:sp>
        <p:nvSpPr>
          <p:cNvPr id="13" name="Rectángulo 12">
            <a:extLst>
              <a:ext uri="{FF2B5EF4-FFF2-40B4-BE49-F238E27FC236}">
                <a16:creationId xmlns:a16="http://schemas.microsoft.com/office/drawing/2014/main" id="{6CBC6BCE-53A0-49BB-AF46-F9C20BB85DC8}"/>
              </a:ext>
            </a:extLst>
          </p:cNvPr>
          <p:cNvSpPr>
            <a:spLocks noGrp="1"/>
          </p:cNvSpPr>
          <p:nvPr/>
        </p:nvSpPr>
        <p:spPr>
          <a:xfrm>
            <a:off x="6429375" y="3557588"/>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Toxic, old or unlabelled products</a:t>
            </a:r>
          </a:p>
        </p:txBody>
      </p:sp>
      <p:sp>
        <p:nvSpPr>
          <p:cNvPr id="14" name="Rectángulo 13">
            <a:extLst>
              <a:ext uri="{FF2B5EF4-FFF2-40B4-BE49-F238E27FC236}">
                <a16:creationId xmlns:a16="http://schemas.microsoft.com/office/drawing/2014/main" id="{9C1D33DC-E2EB-4242-ABF0-837CBB2C4D75}"/>
              </a:ext>
            </a:extLst>
          </p:cNvPr>
          <p:cNvSpPr>
            <a:spLocks noGrp="1"/>
          </p:cNvSpPr>
          <p:nvPr/>
        </p:nvSpPr>
        <p:spPr>
          <a:xfrm>
            <a:off x="11858625" y="3557588"/>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Controlled delivery to trained staff</a:t>
            </a:r>
          </a:p>
        </p:txBody>
      </p:sp>
      <p:sp>
        <p:nvSpPr>
          <p:cNvPr id="15" name="Rectángulo 14">
            <a:extLst>
              <a:ext uri="{FF2B5EF4-FFF2-40B4-BE49-F238E27FC236}">
                <a16:creationId xmlns:a16="http://schemas.microsoft.com/office/drawing/2014/main" id="{62EEE341-1D24-41AE-AC99-9097706BEBB6}"/>
              </a:ext>
            </a:extLst>
          </p:cNvPr>
          <p:cNvSpPr>
            <a:spLocks noGrp="1"/>
          </p:cNvSpPr>
          <p:nvPr/>
        </p:nvSpPr>
        <p:spPr>
          <a:xfrm>
            <a:off x="914400" y="4314825"/>
            <a:ext cx="16459200" cy="742950"/>
          </a:xfrm>
          <a:prstGeom prst="rect">
            <a:avLst/>
          </a:prstGeom>
          <a:solidFill>
            <a:srgbClr val="FFFFFF"/>
          </a:solidFill>
          <a:ln w="0">
            <a:noFill/>
          </a:ln>
        </p:spPr>
        <p:txBody>
          <a:bodyPr/>
          <a:lstStyle/>
          <a:p>
            <a:pPr defTabSz="1371600"/>
            <a:endParaRPr sz="2400">
              <a:solidFill>
                <a:srgbClr val="000000"/>
              </a:solidFill>
              <a:latin typeface="Aptos"/>
            </a:endParaRPr>
          </a:p>
        </p:txBody>
      </p:sp>
      <p:sp>
        <p:nvSpPr>
          <p:cNvPr id="16" name="Rectángulo 15">
            <a:extLst>
              <a:ext uri="{FF2B5EF4-FFF2-40B4-BE49-F238E27FC236}">
                <a16:creationId xmlns:a16="http://schemas.microsoft.com/office/drawing/2014/main" id="{C8340258-9298-4808-B412-5AC9EE9A02C6}"/>
              </a:ext>
            </a:extLst>
          </p:cNvPr>
          <p:cNvSpPr>
            <a:spLocks noGrp="1"/>
          </p:cNvSpPr>
          <p:nvPr/>
        </p:nvSpPr>
        <p:spPr>
          <a:xfrm>
            <a:off x="1143000" y="4329113"/>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Medicines and sharps</a:t>
            </a:r>
          </a:p>
        </p:txBody>
      </p:sp>
      <p:sp>
        <p:nvSpPr>
          <p:cNvPr id="17" name="Rectángulo 16">
            <a:extLst>
              <a:ext uri="{FF2B5EF4-FFF2-40B4-BE49-F238E27FC236}">
                <a16:creationId xmlns:a16="http://schemas.microsoft.com/office/drawing/2014/main" id="{F3E007C2-2C99-48CE-A2F3-68115DE6F407}"/>
              </a:ext>
            </a:extLst>
          </p:cNvPr>
          <p:cNvSpPr>
            <a:spLocks noGrp="1"/>
          </p:cNvSpPr>
          <p:nvPr/>
        </p:nvSpPr>
        <p:spPr>
          <a:xfrm>
            <a:off x="6429375" y="4329113"/>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Chemical, infection and injury risks</a:t>
            </a:r>
          </a:p>
        </p:txBody>
      </p:sp>
      <p:sp>
        <p:nvSpPr>
          <p:cNvPr id="18" name="Rectángulo 17">
            <a:extLst>
              <a:ext uri="{FF2B5EF4-FFF2-40B4-BE49-F238E27FC236}">
                <a16:creationId xmlns:a16="http://schemas.microsoft.com/office/drawing/2014/main" id="{FB6B5FB7-763B-4AB1-ABF6-9A73F3174CC4}"/>
              </a:ext>
            </a:extLst>
          </p:cNvPr>
          <p:cNvSpPr>
            <a:spLocks noGrp="1"/>
          </p:cNvSpPr>
          <p:nvPr/>
        </p:nvSpPr>
        <p:spPr>
          <a:xfrm>
            <a:off x="11858625" y="4329113"/>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Dedicated pharmacy or health channels</a:t>
            </a:r>
          </a:p>
        </p:txBody>
      </p:sp>
      <p:sp>
        <p:nvSpPr>
          <p:cNvPr id="19" name="Rectángulo 18">
            <a:extLst>
              <a:ext uri="{FF2B5EF4-FFF2-40B4-BE49-F238E27FC236}">
                <a16:creationId xmlns:a16="http://schemas.microsoft.com/office/drawing/2014/main" id="{D1E7D379-D07E-4FB1-9D3C-6893A5F53A4D}"/>
              </a:ext>
            </a:extLst>
          </p:cNvPr>
          <p:cNvSpPr>
            <a:spLocks noGrp="1"/>
          </p:cNvSpPr>
          <p:nvPr/>
        </p:nvSpPr>
        <p:spPr>
          <a:xfrm>
            <a:off x="1143000" y="5100638"/>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lang="es-ES" sz="2400" b="1">
                <a:solidFill>
                  <a:srgbClr val="0E256D"/>
                </a:solidFill>
                <a:latin typeface="Aptos"/>
                <a:ea typeface="Aptos"/>
                <a:cs typeface="Aptos"/>
              </a:rPr>
              <a:t>A</a:t>
            </a:r>
            <a:r>
              <a:rPr sz="2400" b="1" err="1">
                <a:solidFill>
                  <a:srgbClr val="0E256D"/>
                </a:solidFill>
                <a:latin typeface="Aptos"/>
                <a:ea typeface="Aptos"/>
                <a:cs typeface="Aptos"/>
              </a:rPr>
              <a:t>sbestos</a:t>
            </a:r>
            <a:r>
              <a:rPr sz="2400" b="1">
                <a:solidFill>
                  <a:srgbClr val="0E256D"/>
                </a:solidFill>
                <a:latin typeface="Aptos"/>
                <a:ea typeface="Aptos"/>
                <a:cs typeface="Aptos"/>
              </a:rPr>
              <a:t> and treated wood</a:t>
            </a:r>
          </a:p>
        </p:txBody>
      </p:sp>
      <p:sp>
        <p:nvSpPr>
          <p:cNvPr id="20" name="Rectángulo 19">
            <a:extLst>
              <a:ext uri="{FF2B5EF4-FFF2-40B4-BE49-F238E27FC236}">
                <a16:creationId xmlns:a16="http://schemas.microsoft.com/office/drawing/2014/main" id="{00D4785A-11CF-4B93-B568-54161D08B714}"/>
              </a:ext>
            </a:extLst>
          </p:cNvPr>
          <p:cNvSpPr>
            <a:spLocks noGrp="1"/>
          </p:cNvSpPr>
          <p:nvPr/>
        </p:nvSpPr>
        <p:spPr>
          <a:xfrm>
            <a:off x="6429375" y="5100638"/>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Unsafe handling by householders</a:t>
            </a:r>
            <a:r>
              <a:rPr lang="es-ES" sz="2400">
                <a:solidFill>
                  <a:srgbClr val="4B5563"/>
                </a:solidFill>
                <a:latin typeface="Aptos"/>
                <a:ea typeface="Aptos"/>
                <a:cs typeface="Aptos"/>
              </a:rPr>
              <a:t>. </a:t>
            </a:r>
            <a:r>
              <a:rPr lang="es-ES" sz="2400" err="1">
                <a:solidFill>
                  <a:srgbClr val="4B5563"/>
                </a:solidFill>
                <a:latin typeface="Aptos"/>
                <a:ea typeface="Aptos"/>
                <a:cs typeface="Aptos"/>
              </a:rPr>
              <a:t>Prevent</a:t>
            </a:r>
            <a:r>
              <a:rPr lang="es-ES" sz="2400">
                <a:solidFill>
                  <a:srgbClr val="4B5563"/>
                </a:solidFill>
                <a:latin typeface="Aptos"/>
                <a:ea typeface="Aptos"/>
                <a:cs typeface="Aptos"/>
              </a:rPr>
              <a:t> </a:t>
            </a:r>
            <a:r>
              <a:rPr lang="es-ES" sz="2400" err="1">
                <a:solidFill>
                  <a:srgbClr val="4B5563"/>
                </a:solidFill>
                <a:latin typeface="Aptos"/>
                <a:ea typeface="Aptos"/>
                <a:cs typeface="Aptos"/>
              </a:rPr>
              <a:t>illegal</a:t>
            </a:r>
            <a:r>
              <a:rPr lang="es-ES" sz="2400">
                <a:solidFill>
                  <a:srgbClr val="4B5563"/>
                </a:solidFill>
                <a:latin typeface="Aptos"/>
                <a:ea typeface="Aptos"/>
                <a:cs typeface="Aptos"/>
              </a:rPr>
              <a:t> </a:t>
            </a:r>
            <a:r>
              <a:rPr lang="es-ES" sz="2400" err="1">
                <a:solidFill>
                  <a:srgbClr val="4B5563"/>
                </a:solidFill>
                <a:latin typeface="Aptos"/>
                <a:ea typeface="Aptos"/>
                <a:cs typeface="Aptos"/>
              </a:rPr>
              <a:t>deposits</a:t>
            </a:r>
            <a:endParaRPr sz="2400">
              <a:solidFill>
                <a:srgbClr val="4B5563"/>
              </a:solidFill>
              <a:latin typeface="Aptos"/>
              <a:ea typeface="Aptos"/>
              <a:cs typeface="Aptos"/>
            </a:endParaRPr>
          </a:p>
        </p:txBody>
      </p:sp>
      <p:sp>
        <p:nvSpPr>
          <p:cNvPr id="21" name="Rectángulo 20">
            <a:extLst>
              <a:ext uri="{FF2B5EF4-FFF2-40B4-BE49-F238E27FC236}">
                <a16:creationId xmlns:a16="http://schemas.microsoft.com/office/drawing/2014/main" id="{9B0383E3-D853-465A-9443-E72F6B1DBB3E}"/>
              </a:ext>
            </a:extLst>
          </p:cNvPr>
          <p:cNvSpPr>
            <a:spLocks noGrp="1"/>
          </p:cNvSpPr>
          <p:nvPr/>
        </p:nvSpPr>
        <p:spPr>
          <a:xfrm>
            <a:off x="11858625" y="5100638"/>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Specialist collection services</a:t>
            </a:r>
          </a:p>
        </p:txBody>
      </p:sp>
      <p:sp>
        <p:nvSpPr>
          <p:cNvPr id="22" name="Rectángulo 21">
            <a:extLst>
              <a:ext uri="{FF2B5EF4-FFF2-40B4-BE49-F238E27FC236}">
                <a16:creationId xmlns:a16="http://schemas.microsoft.com/office/drawing/2014/main" id="{8B3F80C1-B4AB-4000-BE9D-671C9FB1D49A}"/>
              </a:ext>
            </a:extLst>
          </p:cNvPr>
          <p:cNvSpPr>
            <a:spLocks noGrp="1"/>
          </p:cNvSpPr>
          <p:nvPr/>
        </p:nvSpPr>
        <p:spPr>
          <a:xfrm>
            <a:off x="914400" y="5857875"/>
            <a:ext cx="16459200" cy="742950"/>
          </a:xfrm>
          <a:prstGeom prst="rect">
            <a:avLst/>
          </a:prstGeom>
          <a:solidFill>
            <a:srgbClr val="FFFFFF"/>
          </a:solidFill>
          <a:ln w="0">
            <a:noFill/>
          </a:ln>
        </p:spPr>
        <p:txBody>
          <a:bodyPr/>
          <a:lstStyle/>
          <a:p>
            <a:pPr defTabSz="1371600"/>
            <a:endParaRPr sz="2400">
              <a:solidFill>
                <a:srgbClr val="000000"/>
              </a:solidFill>
              <a:latin typeface="Aptos"/>
            </a:endParaRPr>
          </a:p>
        </p:txBody>
      </p:sp>
      <p:sp>
        <p:nvSpPr>
          <p:cNvPr id="23" name="Rectángulo 22">
            <a:extLst>
              <a:ext uri="{FF2B5EF4-FFF2-40B4-BE49-F238E27FC236}">
                <a16:creationId xmlns:a16="http://schemas.microsoft.com/office/drawing/2014/main" id="{82D77B56-0771-4DE7-BB03-C9BBEF276308}"/>
              </a:ext>
            </a:extLst>
          </p:cNvPr>
          <p:cNvSpPr>
            <a:spLocks noGrp="1"/>
          </p:cNvSpPr>
          <p:nvPr/>
        </p:nvSpPr>
        <p:spPr>
          <a:xfrm>
            <a:off x="1143000" y="5872163"/>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Automotive products</a:t>
            </a:r>
          </a:p>
        </p:txBody>
      </p:sp>
      <p:sp>
        <p:nvSpPr>
          <p:cNvPr id="24" name="Rectángulo 23">
            <a:extLst>
              <a:ext uri="{FF2B5EF4-FFF2-40B4-BE49-F238E27FC236}">
                <a16:creationId xmlns:a16="http://schemas.microsoft.com/office/drawing/2014/main" id="{52597C1D-8C91-4250-8933-6420EA740C1E}"/>
              </a:ext>
            </a:extLst>
          </p:cNvPr>
          <p:cNvSpPr>
            <a:spLocks noGrp="1"/>
          </p:cNvSpPr>
          <p:nvPr/>
        </p:nvSpPr>
        <p:spPr>
          <a:xfrm>
            <a:off x="6429375" y="5872163"/>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Oils, filters and antifreeze</a:t>
            </a:r>
          </a:p>
        </p:txBody>
      </p:sp>
      <p:sp>
        <p:nvSpPr>
          <p:cNvPr id="25" name="Rectángulo 24">
            <a:extLst>
              <a:ext uri="{FF2B5EF4-FFF2-40B4-BE49-F238E27FC236}">
                <a16:creationId xmlns:a16="http://schemas.microsoft.com/office/drawing/2014/main" id="{8544056A-2E73-48AA-8045-8DC8D7C9536E}"/>
              </a:ext>
            </a:extLst>
          </p:cNvPr>
          <p:cNvSpPr>
            <a:spLocks noGrp="1"/>
          </p:cNvSpPr>
          <p:nvPr/>
        </p:nvSpPr>
        <p:spPr>
          <a:xfrm>
            <a:off x="11858625" y="5872163"/>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Retailers, </a:t>
            </a:r>
            <a:r>
              <a:rPr lang="es-ES" sz="2400">
                <a:solidFill>
                  <a:srgbClr val="0E256D"/>
                </a:solidFill>
                <a:latin typeface="Aptos"/>
                <a:ea typeface="Aptos"/>
                <a:cs typeface="Aptos"/>
              </a:rPr>
              <a:t>EPR </a:t>
            </a:r>
            <a:r>
              <a:rPr lang="es-ES" sz="2400" err="1">
                <a:solidFill>
                  <a:srgbClr val="0E256D"/>
                </a:solidFill>
                <a:latin typeface="Aptos"/>
                <a:ea typeface="Aptos"/>
                <a:cs typeface="Aptos"/>
              </a:rPr>
              <a:t>channels</a:t>
            </a:r>
            <a:r>
              <a:rPr sz="2400">
                <a:solidFill>
                  <a:srgbClr val="0E256D"/>
                </a:solidFill>
                <a:latin typeface="Aptos"/>
                <a:ea typeface="Aptos"/>
                <a:cs typeface="Aptos"/>
              </a:rPr>
              <a:t> or civic sites</a:t>
            </a:r>
          </a:p>
        </p:txBody>
      </p:sp>
      <p:sp>
        <p:nvSpPr>
          <p:cNvPr id="26" name="Rectángulo 25">
            <a:extLst>
              <a:ext uri="{FF2B5EF4-FFF2-40B4-BE49-F238E27FC236}">
                <a16:creationId xmlns:a16="http://schemas.microsoft.com/office/drawing/2014/main" id="{3DFB1749-B113-45F5-B4F0-57ED1FB79009}"/>
              </a:ext>
            </a:extLst>
          </p:cNvPr>
          <p:cNvSpPr>
            <a:spLocks noGrp="1"/>
          </p:cNvSpPr>
          <p:nvPr/>
        </p:nvSpPr>
        <p:spPr>
          <a:xfrm>
            <a:off x="1143000" y="7415213"/>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Mercury waste</a:t>
            </a:r>
          </a:p>
        </p:txBody>
      </p:sp>
      <p:sp>
        <p:nvSpPr>
          <p:cNvPr id="27" name="Rectángulo 26">
            <a:extLst>
              <a:ext uri="{FF2B5EF4-FFF2-40B4-BE49-F238E27FC236}">
                <a16:creationId xmlns:a16="http://schemas.microsoft.com/office/drawing/2014/main" id="{155D52FC-8E96-4AAD-B5F7-D3F893E7CA84}"/>
              </a:ext>
            </a:extLst>
          </p:cNvPr>
          <p:cNvSpPr>
            <a:spLocks noGrp="1"/>
          </p:cNvSpPr>
          <p:nvPr/>
        </p:nvSpPr>
        <p:spPr>
          <a:xfrm>
            <a:off x="6429375" y="7415213"/>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Breakage and toxic emissions</a:t>
            </a:r>
          </a:p>
        </p:txBody>
      </p:sp>
      <p:sp>
        <p:nvSpPr>
          <p:cNvPr id="28" name="Rectángulo 27">
            <a:extLst>
              <a:ext uri="{FF2B5EF4-FFF2-40B4-BE49-F238E27FC236}">
                <a16:creationId xmlns:a16="http://schemas.microsoft.com/office/drawing/2014/main" id="{230616FF-8E93-44C5-A69B-A1A84EC4C258}"/>
              </a:ext>
            </a:extLst>
          </p:cNvPr>
          <p:cNvSpPr>
            <a:spLocks noGrp="1"/>
          </p:cNvSpPr>
          <p:nvPr/>
        </p:nvSpPr>
        <p:spPr>
          <a:xfrm>
            <a:off x="11858625" y="7415213"/>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Protected separate containers</a:t>
            </a:r>
          </a:p>
        </p:txBody>
      </p:sp>
      <p:sp>
        <p:nvSpPr>
          <p:cNvPr id="29" name="Rectángulo 28">
            <a:extLst>
              <a:ext uri="{FF2B5EF4-FFF2-40B4-BE49-F238E27FC236}">
                <a16:creationId xmlns:a16="http://schemas.microsoft.com/office/drawing/2014/main" id="{5097BDCA-D00E-47BF-B583-EDB959ECAB72}"/>
              </a:ext>
            </a:extLst>
          </p:cNvPr>
          <p:cNvSpPr>
            <a:spLocks noGrp="1"/>
          </p:cNvSpPr>
          <p:nvPr/>
        </p:nvSpPr>
        <p:spPr>
          <a:xfrm>
            <a:off x="1028700" y="8972550"/>
            <a:ext cx="16230600" cy="428625"/>
          </a:xfrm>
          <a:prstGeom prst="rect">
            <a:avLst/>
          </a:prstGeom>
          <a:noFill/>
          <a:ln w="0">
            <a:noFill/>
          </a:ln>
        </p:spPr>
        <p:txBody>
          <a:bodyPr anchor="ctr">
            <a:noAutofit/>
          </a:bodyPr>
          <a:lstStyle/>
          <a:p>
            <a:pPr algn="ctr" defTabSz="1371600">
              <a:defRPr sz="1350" b="1">
                <a:solidFill>
                  <a:srgbClr val="70D44B"/>
                </a:solidFill>
                <a:latin typeface="Aptos"/>
                <a:ea typeface="Aptos"/>
                <a:cs typeface="Aptos"/>
              </a:defRPr>
            </a:pPr>
            <a:r>
              <a:rPr sz="2850" b="1">
                <a:solidFill>
                  <a:srgbClr val="002060"/>
                </a:solidFill>
                <a:latin typeface="Aptos"/>
                <a:ea typeface="Aptos"/>
                <a:cs typeface="Aptos"/>
              </a:rPr>
              <a:t>A single collection target cannot describe performance across these fractions</a:t>
            </a:r>
          </a:p>
        </p:txBody>
      </p:sp>
      <p:sp>
        <p:nvSpPr>
          <p:cNvPr id="30" name="Rectángulo 29">
            <a:extLst>
              <a:ext uri="{FF2B5EF4-FFF2-40B4-BE49-F238E27FC236}">
                <a16:creationId xmlns:a16="http://schemas.microsoft.com/office/drawing/2014/main" id="{6E77F584-FDA5-4D58-9B41-A4A36D8ABF38}"/>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31" name="Rectángulo 30">
            <a:extLst>
              <a:ext uri="{FF2B5EF4-FFF2-40B4-BE49-F238E27FC236}">
                <a16:creationId xmlns:a16="http://schemas.microsoft.com/office/drawing/2014/main" id="{E673EC61-4E92-43F0-A6A4-697C061CFEF5}"/>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03</a:t>
            </a:r>
          </a:p>
        </p:txBody>
      </p:sp>
      <p:sp>
        <p:nvSpPr>
          <p:cNvPr id="33" name="ASEGRE green bar">
            <a:extLst>
              <a:ext uri="{FF2B5EF4-FFF2-40B4-BE49-F238E27FC236}">
                <a16:creationId xmlns:a16="http://schemas.microsoft.com/office/drawing/2014/main" id="{25F1F0CB-236C-476B-A41E-67A4E94D3EEC}"/>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34" name="ASEGRE blue bar">
            <a:extLst>
              <a:ext uri="{FF2B5EF4-FFF2-40B4-BE49-F238E27FC236}">
                <a16:creationId xmlns:a16="http://schemas.microsoft.com/office/drawing/2014/main" id="{B4428102-E995-4ACB-BAC6-83E8C71AC138}"/>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sp>
        <p:nvSpPr>
          <p:cNvPr id="36" name="Alternating row 7">
            <a:extLst>
              <a:ext uri="{FF2B5EF4-FFF2-40B4-BE49-F238E27FC236}">
                <a16:creationId xmlns:a16="http://schemas.microsoft.com/office/drawing/2014/main" id="{2F4C3DE2-5006-48EF-8583-FEFE4B754E06}"/>
              </a:ext>
            </a:extLst>
          </p:cNvPr>
          <p:cNvSpPr>
            <a:spLocks noGrp="1"/>
          </p:cNvSpPr>
          <p:nvPr/>
        </p:nvSpPr>
        <p:spPr>
          <a:xfrm>
            <a:off x="914400" y="7400925"/>
            <a:ext cx="16459200" cy="742950"/>
          </a:xfrm>
          <a:prstGeom prst="rect">
            <a:avLst/>
          </a:prstGeom>
          <a:noFill/>
          <a:ln w="0">
            <a:noFill/>
          </a:ln>
        </p:spPr>
        <p:txBody>
          <a:bodyPr/>
          <a:lstStyle/>
          <a:p>
            <a:pPr defTabSz="1371600"/>
            <a:endParaRPr lang="es-ES" sz="2400">
              <a:solidFill>
                <a:srgbClr val="000000"/>
              </a:solidFill>
              <a:latin typeface="Aptos"/>
            </a:endParaRPr>
          </a:p>
        </p:txBody>
      </p:sp>
      <p:sp>
        <p:nvSpPr>
          <p:cNvPr id="37" name="WEEE row 1">
            <a:extLst>
              <a:ext uri="{FF2B5EF4-FFF2-40B4-BE49-F238E27FC236}">
                <a16:creationId xmlns:a16="http://schemas.microsoft.com/office/drawing/2014/main" id="{BFEEB7BC-B946-48E3-A86D-F6E4457FDD32}"/>
              </a:ext>
            </a:extLst>
          </p:cNvPr>
          <p:cNvSpPr>
            <a:spLocks noGrp="1"/>
          </p:cNvSpPr>
          <p:nvPr/>
        </p:nvSpPr>
        <p:spPr>
          <a:xfrm>
            <a:off x="1143000" y="6643688"/>
            <a:ext cx="4714875" cy="68580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WEEE and batteries</a:t>
            </a:r>
          </a:p>
        </p:txBody>
      </p:sp>
      <p:sp>
        <p:nvSpPr>
          <p:cNvPr id="38" name="WEEE row 2">
            <a:extLst>
              <a:ext uri="{FF2B5EF4-FFF2-40B4-BE49-F238E27FC236}">
                <a16:creationId xmlns:a16="http://schemas.microsoft.com/office/drawing/2014/main" id="{949B890E-D29B-4F20-9DC0-C074DFCD8CC6}"/>
              </a:ext>
            </a:extLst>
          </p:cNvPr>
          <p:cNvSpPr>
            <a:spLocks noGrp="1"/>
          </p:cNvSpPr>
          <p:nvPr/>
        </p:nvSpPr>
        <p:spPr>
          <a:xfrm>
            <a:off x="6429375" y="6643688"/>
            <a:ext cx="4857750" cy="685800"/>
          </a:xfrm>
          <a:prstGeom prst="rect">
            <a:avLst/>
          </a:prstGeom>
          <a:noFill/>
          <a:ln w="0">
            <a:noFill/>
          </a:ln>
        </p:spPr>
        <p:txBody>
          <a:bodyPr anchor="ctr">
            <a:noAutofit/>
          </a:bodyPr>
          <a:lstStyle/>
          <a:p>
            <a:pPr defTabSz="1371600">
              <a:defRPr sz="1050" b="0">
                <a:solidFill>
                  <a:srgbClr val="4B5563"/>
                </a:solidFill>
                <a:latin typeface="Aptos"/>
                <a:ea typeface="Aptos"/>
                <a:cs typeface="Aptos"/>
              </a:defRPr>
            </a:pPr>
            <a:r>
              <a:rPr sz="2400">
                <a:solidFill>
                  <a:srgbClr val="4B5563"/>
                </a:solidFill>
                <a:latin typeface="Aptos"/>
                <a:ea typeface="Aptos"/>
                <a:cs typeface="Aptos"/>
              </a:rPr>
              <a:t>Fire risk, hazardous components and embedded batteries</a:t>
            </a:r>
          </a:p>
        </p:txBody>
      </p:sp>
      <p:sp>
        <p:nvSpPr>
          <p:cNvPr id="39" name="WEEE row 3">
            <a:extLst>
              <a:ext uri="{FF2B5EF4-FFF2-40B4-BE49-F238E27FC236}">
                <a16:creationId xmlns:a16="http://schemas.microsoft.com/office/drawing/2014/main" id="{A91BB957-B77D-4EC4-9A2D-106B8EADCEBF}"/>
              </a:ext>
            </a:extLst>
          </p:cNvPr>
          <p:cNvSpPr>
            <a:spLocks noGrp="1"/>
          </p:cNvSpPr>
          <p:nvPr/>
        </p:nvSpPr>
        <p:spPr>
          <a:xfrm>
            <a:off x="11858625" y="6643688"/>
            <a:ext cx="5257800" cy="685800"/>
          </a:xfrm>
          <a:prstGeom prst="rect">
            <a:avLst/>
          </a:prstGeom>
          <a:noFill/>
          <a:ln w="0">
            <a:noFill/>
          </a:ln>
        </p:spPr>
        <p:txBody>
          <a:bodyPr anchor="ctr">
            <a:noAutofit/>
          </a:bodyPr>
          <a:lstStyle/>
          <a:p>
            <a:pPr defTabSz="1371600">
              <a:defRPr sz="1050" b="0">
                <a:solidFill>
                  <a:srgbClr val="0E256D"/>
                </a:solidFill>
                <a:latin typeface="Aptos"/>
                <a:ea typeface="Aptos"/>
                <a:cs typeface="Aptos"/>
              </a:defRPr>
            </a:pPr>
            <a:r>
              <a:rPr sz="2400">
                <a:solidFill>
                  <a:srgbClr val="0E256D"/>
                </a:solidFill>
                <a:latin typeface="Aptos"/>
                <a:ea typeface="Aptos"/>
                <a:cs typeface="Aptos"/>
              </a:rPr>
              <a:t>Retail take-back, EPR channels and civic sites</a:t>
            </a:r>
          </a:p>
        </p:txBody>
      </p:sp>
      <p:pic>
        <p:nvPicPr>
          <p:cNvPr id="40" name="Imagen 39" descr="Logotipo&#10;&#10;El contenido generado por IA puede ser incorrecto.">
            <a:extLst>
              <a:ext uri="{FF2B5EF4-FFF2-40B4-BE49-F238E27FC236}">
                <a16:creationId xmlns:a16="http://schemas.microsoft.com/office/drawing/2014/main" id="{29127782-95FC-ED04-7AFC-486695D1A0F2}"/>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1272165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 name="Rectángulo 36">
            <a:extLst>
              <a:ext uri="{FF2B5EF4-FFF2-40B4-BE49-F238E27FC236}">
                <a16:creationId xmlns:a16="http://schemas.microsoft.com/office/drawing/2014/main" id="{BEF6B8FB-9BA6-41C5-A91B-8278009D3E31}"/>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LOCAL DESIGN WITHIN COMMON SAFEGUARDS</a:t>
            </a:r>
          </a:p>
        </p:txBody>
      </p:sp>
      <p:sp>
        <p:nvSpPr>
          <p:cNvPr id="2" name="Rectángulo 1">
            <a:extLst>
              <a:ext uri="{FF2B5EF4-FFF2-40B4-BE49-F238E27FC236}">
                <a16:creationId xmlns:a16="http://schemas.microsoft.com/office/drawing/2014/main" id="{90F004F6-CCFC-4940-BA8A-C193B3CEC68F}"/>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A combined collection network</a:t>
            </a:r>
          </a:p>
        </p:txBody>
      </p:sp>
      <p:sp>
        <p:nvSpPr>
          <p:cNvPr id="3" name="Conector recto 2">
            <a:extLst>
              <a:ext uri="{FF2B5EF4-FFF2-40B4-BE49-F238E27FC236}">
                <a16:creationId xmlns:a16="http://schemas.microsoft.com/office/drawing/2014/main" id="{F342F8EE-02B6-4ACA-9E82-B6C96A924C88}"/>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esquinas redondeadas 3">
            <a:extLst>
              <a:ext uri="{FF2B5EF4-FFF2-40B4-BE49-F238E27FC236}">
                <a16:creationId xmlns:a16="http://schemas.microsoft.com/office/drawing/2014/main" id="{DBCA705F-2832-4385-8E23-A908019A51B8}"/>
              </a:ext>
            </a:extLst>
          </p:cNvPr>
          <p:cNvSpPr>
            <a:spLocks noGrp="1"/>
          </p:cNvSpPr>
          <p:nvPr/>
        </p:nvSpPr>
        <p:spPr>
          <a:xfrm>
            <a:off x="914400" y="2771776"/>
            <a:ext cx="2971800" cy="3357563"/>
          </a:xfrm>
          <a:prstGeom prst="roundRect">
            <a:avLst>
              <a:gd name="adj" fmla="val 3846"/>
            </a:avLst>
          </a:prstGeom>
          <a:solidFill>
            <a:srgbClr val="F2F8EF"/>
          </a:solidFill>
          <a:ln w="9525">
            <a:solidFill>
              <a:srgbClr val="70D44B"/>
            </a:solidFill>
          </a:ln>
        </p:spPr>
        <p:txBody>
          <a:bodyPr/>
          <a:lstStyle/>
          <a:p>
            <a:pPr defTabSz="1371600"/>
            <a:endParaRPr sz="2700">
              <a:solidFill>
                <a:srgbClr val="000000"/>
              </a:solidFill>
              <a:latin typeface="Aptos"/>
            </a:endParaRPr>
          </a:p>
        </p:txBody>
      </p:sp>
      <p:sp>
        <p:nvSpPr>
          <p:cNvPr id="5" name="Rectángulo 4">
            <a:extLst>
              <a:ext uri="{FF2B5EF4-FFF2-40B4-BE49-F238E27FC236}">
                <a16:creationId xmlns:a16="http://schemas.microsoft.com/office/drawing/2014/main" id="{44ECB2E1-64D7-420C-8CA8-17E5D907EF9F}"/>
              </a:ext>
            </a:extLst>
          </p:cNvPr>
          <p:cNvSpPr>
            <a:spLocks noGrp="1"/>
          </p:cNvSpPr>
          <p:nvPr/>
        </p:nvSpPr>
        <p:spPr>
          <a:xfrm>
            <a:off x="1171575" y="3000375"/>
            <a:ext cx="828675" cy="542925"/>
          </a:xfrm>
          <a:prstGeom prst="rect">
            <a:avLst/>
          </a:prstGeom>
          <a:noFill/>
          <a:ln w="0">
            <a:noFill/>
          </a:ln>
        </p:spPr>
        <p:txBody>
          <a:bodyPr anchor="ctr">
            <a:noAutofit/>
          </a:bodyPr>
          <a:lstStyle/>
          <a:p>
            <a:pPr defTabSz="1371600">
              <a:defRPr sz="1575" b="1">
                <a:solidFill>
                  <a:srgbClr val="70D44B"/>
                </a:solidFill>
                <a:latin typeface="Aptos"/>
                <a:ea typeface="Aptos"/>
                <a:cs typeface="Aptos"/>
              </a:defRPr>
            </a:pPr>
            <a:r>
              <a:rPr sz="2363" b="1">
                <a:solidFill>
                  <a:srgbClr val="70D44B"/>
                </a:solidFill>
                <a:latin typeface="Aptos"/>
                <a:ea typeface="Aptos"/>
                <a:cs typeface="Aptos"/>
              </a:rPr>
              <a:t>01</a:t>
            </a:r>
          </a:p>
        </p:txBody>
      </p:sp>
      <p:sp>
        <p:nvSpPr>
          <p:cNvPr id="6" name="Rectángulo 5">
            <a:extLst>
              <a:ext uri="{FF2B5EF4-FFF2-40B4-BE49-F238E27FC236}">
                <a16:creationId xmlns:a16="http://schemas.microsoft.com/office/drawing/2014/main" id="{240D9D7F-D999-455C-8C0F-7D6142653905}"/>
              </a:ext>
            </a:extLst>
          </p:cNvPr>
          <p:cNvSpPr>
            <a:spLocks noGrp="1"/>
          </p:cNvSpPr>
          <p:nvPr/>
        </p:nvSpPr>
        <p:spPr>
          <a:xfrm>
            <a:off x="1171575" y="3757613"/>
            <a:ext cx="2457450" cy="800100"/>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Permanent centres</a:t>
            </a:r>
          </a:p>
        </p:txBody>
      </p:sp>
      <p:sp>
        <p:nvSpPr>
          <p:cNvPr id="7" name="Rectángulo 6">
            <a:extLst>
              <a:ext uri="{FF2B5EF4-FFF2-40B4-BE49-F238E27FC236}">
                <a16:creationId xmlns:a16="http://schemas.microsoft.com/office/drawing/2014/main" id="{AD0503DC-2A91-46C8-987E-81A31FE4F3EA}"/>
              </a:ext>
            </a:extLst>
          </p:cNvPr>
          <p:cNvSpPr>
            <a:spLocks noGrp="1"/>
          </p:cNvSpPr>
          <p:nvPr/>
        </p:nvSpPr>
        <p:spPr>
          <a:xfrm>
            <a:off x="1171575" y="4657725"/>
            <a:ext cx="2457450" cy="1114425"/>
          </a:xfrm>
          <a:prstGeom prst="rect">
            <a:avLst/>
          </a:prstGeom>
          <a:noFill/>
          <a:ln w="0">
            <a:noFill/>
          </a:ln>
        </p:spPr>
        <p:txBody>
          <a:bodyPr anchor="ctr">
            <a:noAutofit/>
          </a:bodyPr>
          <a:lstStyle/>
          <a:p>
            <a:pPr defTabSz="1371600">
              <a:defRPr sz="1200" b="0">
                <a:solidFill>
                  <a:srgbClr val="4B5563"/>
                </a:solidFill>
                <a:latin typeface="Aptos"/>
                <a:ea typeface="Aptos"/>
                <a:cs typeface="Aptos"/>
              </a:defRPr>
            </a:pPr>
            <a:r>
              <a:rPr sz="2400">
                <a:solidFill>
                  <a:srgbClr val="4B5563"/>
                </a:solidFill>
                <a:latin typeface="Aptos"/>
                <a:ea typeface="Aptos"/>
                <a:cs typeface="Aptos"/>
              </a:rPr>
              <a:t>Staffed facilities with safe storage</a:t>
            </a:r>
          </a:p>
        </p:txBody>
      </p:sp>
      <p:sp>
        <p:nvSpPr>
          <p:cNvPr id="8" name="Rectángulo: esquinas redondeadas 7">
            <a:extLst>
              <a:ext uri="{FF2B5EF4-FFF2-40B4-BE49-F238E27FC236}">
                <a16:creationId xmlns:a16="http://schemas.microsoft.com/office/drawing/2014/main" id="{3DA96958-4022-49FB-8FA9-18949A017FF9}"/>
              </a:ext>
            </a:extLst>
          </p:cNvPr>
          <p:cNvSpPr>
            <a:spLocks noGrp="1"/>
          </p:cNvSpPr>
          <p:nvPr/>
        </p:nvSpPr>
        <p:spPr>
          <a:xfrm>
            <a:off x="4286250" y="2771776"/>
            <a:ext cx="2971800" cy="3357563"/>
          </a:xfrm>
          <a:prstGeom prst="roundRect">
            <a:avLst>
              <a:gd name="adj" fmla="val 3846"/>
            </a:avLst>
          </a:prstGeom>
          <a:solidFill>
            <a:srgbClr val="F2F8EF"/>
          </a:solidFill>
          <a:ln w="9525">
            <a:solidFill>
              <a:srgbClr val="70D44B"/>
            </a:solidFill>
          </a:ln>
        </p:spPr>
        <p:txBody>
          <a:bodyPr/>
          <a:lstStyle/>
          <a:p>
            <a:pPr defTabSz="1371600"/>
            <a:endParaRPr sz="2700">
              <a:solidFill>
                <a:srgbClr val="000000"/>
              </a:solidFill>
              <a:latin typeface="Aptos"/>
            </a:endParaRPr>
          </a:p>
        </p:txBody>
      </p:sp>
      <p:sp>
        <p:nvSpPr>
          <p:cNvPr id="9" name="Rectángulo 8">
            <a:extLst>
              <a:ext uri="{FF2B5EF4-FFF2-40B4-BE49-F238E27FC236}">
                <a16:creationId xmlns:a16="http://schemas.microsoft.com/office/drawing/2014/main" id="{C9C27A47-0258-493A-B5F8-D645AF763AED}"/>
              </a:ext>
            </a:extLst>
          </p:cNvPr>
          <p:cNvSpPr>
            <a:spLocks noGrp="1"/>
          </p:cNvSpPr>
          <p:nvPr/>
        </p:nvSpPr>
        <p:spPr>
          <a:xfrm>
            <a:off x="4543425" y="3000375"/>
            <a:ext cx="828675" cy="542925"/>
          </a:xfrm>
          <a:prstGeom prst="rect">
            <a:avLst/>
          </a:prstGeom>
          <a:noFill/>
          <a:ln w="0">
            <a:noFill/>
          </a:ln>
        </p:spPr>
        <p:txBody>
          <a:bodyPr anchor="ctr">
            <a:noAutofit/>
          </a:bodyPr>
          <a:lstStyle/>
          <a:p>
            <a:pPr defTabSz="1371600">
              <a:defRPr sz="1575" b="1">
                <a:solidFill>
                  <a:srgbClr val="70D44B"/>
                </a:solidFill>
                <a:latin typeface="Aptos"/>
                <a:ea typeface="Aptos"/>
                <a:cs typeface="Aptos"/>
              </a:defRPr>
            </a:pPr>
            <a:r>
              <a:rPr sz="2363" b="1">
                <a:solidFill>
                  <a:srgbClr val="70D44B"/>
                </a:solidFill>
                <a:latin typeface="Aptos"/>
                <a:ea typeface="Aptos"/>
                <a:cs typeface="Aptos"/>
              </a:rPr>
              <a:t>02</a:t>
            </a:r>
          </a:p>
        </p:txBody>
      </p:sp>
      <p:sp>
        <p:nvSpPr>
          <p:cNvPr id="10" name="Rectángulo 9">
            <a:extLst>
              <a:ext uri="{FF2B5EF4-FFF2-40B4-BE49-F238E27FC236}">
                <a16:creationId xmlns:a16="http://schemas.microsoft.com/office/drawing/2014/main" id="{2A3D6833-CDCB-48CD-99E6-3E29BA1176F6}"/>
              </a:ext>
            </a:extLst>
          </p:cNvPr>
          <p:cNvSpPr>
            <a:spLocks noGrp="1"/>
          </p:cNvSpPr>
          <p:nvPr/>
        </p:nvSpPr>
        <p:spPr>
          <a:xfrm>
            <a:off x="4543425" y="3757613"/>
            <a:ext cx="2457450" cy="800100"/>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Mobile services</a:t>
            </a:r>
          </a:p>
        </p:txBody>
      </p:sp>
      <p:sp>
        <p:nvSpPr>
          <p:cNvPr id="11" name="Rectángulo 10">
            <a:extLst>
              <a:ext uri="{FF2B5EF4-FFF2-40B4-BE49-F238E27FC236}">
                <a16:creationId xmlns:a16="http://schemas.microsoft.com/office/drawing/2014/main" id="{BD9A378F-3745-4678-A9B9-DE0C064B4914}"/>
              </a:ext>
            </a:extLst>
          </p:cNvPr>
          <p:cNvSpPr>
            <a:spLocks noGrp="1"/>
          </p:cNvSpPr>
          <p:nvPr/>
        </p:nvSpPr>
        <p:spPr>
          <a:xfrm>
            <a:off x="4543425" y="4657725"/>
            <a:ext cx="2457450" cy="1114425"/>
          </a:xfrm>
          <a:prstGeom prst="rect">
            <a:avLst/>
          </a:prstGeom>
          <a:noFill/>
          <a:ln w="0">
            <a:noFill/>
          </a:ln>
        </p:spPr>
        <p:txBody>
          <a:bodyPr anchor="ctr">
            <a:noAutofit/>
          </a:bodyPr>
          <a:lstStyle/>
          <a:p>
            <a:pPr defTabSz="1371600">
              <a:defRPr sz="1200" b="0">
                <a:solidFill>
                  <a:srgbClr val="4B5563"/>
                </a:solidFill>
                <a:latin typeface="Aptos"/>
                <a:ea typeface="Aptos"/>
                <a:cs typeface="Aptos"/>
              </a:defRPr>
            </a:pPr>
            <a:r>
              <a:rPr sz="2400">
                <a:solidFill>
                  <a:srgbClr val="4B5563"/>
                </a:solidFill>
                <a:latin typeface="Aptos"/>
                <a:ea typeface="Aptos"/>
                <a:cs typeface="Aptos"/>
              </a:rPr>
              <a:t>Periodic access in dispersed areas</a:t>
            </a:r>
          </a:p>
        </p:txBody>
      </p:sp>
      <p:sp>
        <p:nvSpPr>
          <p:cNvPr id="12" name="Rectángulo: esquinas redondeadas 11">
            <a:extLst>
              <a:ext uri="{FF2B5EF4-FFF2-40B4-BE49-F238E27FC236}">
                <a16:creationId xmlns:a16="http://schemas.microsoft.com/office/drawing/2014/main" id="{0BB6246F-8282-4C31-85F2-3AF8EA3F18DD}"/>
              </a:ext>
            </a:extLst>
          </p:cNvPr>
          <p:cNvSpPr>
            <a:spLocks noGrp="1"/>
          </p:cNvSpPr>
          <p:nvPr/>
        </p:nvSpPr>
        <p:spPr>
          <a:xfrm>
            <a:off x="7658100" y="2771776"/>
            <a:ext cx="2971800" cy="3357563"/>
          </a:xfrm>
          <a:prstGeom prst="roundRect">
            <a:avLst>
              <a:gd name="adj" fmla="val 3846"/>
            </a:avLst>
          </a:prstGeom>
          <a:solidFill>
            <a:srgbClr val="0E256D"/>
          </a:solidFill>
          <a:ln w="0">
            <a:noFill/>
          </a:ln>
        </p:spPr>
        <p:txBody>
          <a:bodyPr/>
          <a:lstStyle/>
          <a:p>
            <a:pPr defTabSz="1371600"/>
            <a:endParaRPr sz="2700">
              <a:solidFill>
                <a:srgbClr val="000000"/>
              </a:solidFill>
              <a:latin typeface="Aptos"/>
            </a:endParaRPr>
          </a:p>
        </p:txBody>
      </p:sp>
      <p:sp>
        <p:nvSpPr>
          <p:cNvPr id="13" name="Rectángulo 12">
            <a:extLst>
              <a:ext uri="{FF2B5EF4-FFF2-40B4-BE49-F238E27FC236}">
                <a16:creationId xmlns:a16="http://schemas.microsoft.com/office/drawing/2014/main" id="{1C010CE5-326D-41A6-BD62-07994A533F2C}"/>
              </a:ext>
            </a:extLst>
          </p:cNvPr>
          <p:cNvSpPr>
            <a:spLocks noGrp="1"/>
          </p:cNvSpPr>
          <p:nvPr/>
        </p:nvSpPr>
        <p:spPr>
          <a:xfrm>
            <a:off x="7915275" y="3000375"/>
            <a:ext cx="828675" cy="542925"/>
          </a:xfrm>
          <a:prstGeom prst="rect">
            <a:avLst/>
          </a:prstGeom>
          <a:noFill/>
          <a:ln w="0">
            <a:noFill/>
          </a:ln>
        </p:spPr>
        <p:txBody>
          <a:bodyPr anchor="ctr">
            <a:noAutofit/>
          </a:bodyPr>
          <a:lstStyle/>
          <a:p>
            <a:pPr defTabSz="1371600">
              <a:defRPr sz="1575" b="1">
                <a:solidFill>
                  <a:srgbClr val="70D44B"/>
                </a:solidFill>
                <a:latin typeface="Aptos"/>
                <a:ea typeface="Aptos"/>
                <a:cs typeface="Aptos"/>
              </a:defRPr>
            </a:pPr>
            <a:r>
              <a:rPr sz="2363" b="1">
                <a:solidFill>
                  <a:srgbClr val="70D44B"/>
                </a:solidFill>
                <a:latin typeface="Aptos"/>
                <a:ea typeface="Aptos"/>
                <a:cs typeface="Aptos"/>
              </a:rPr>
              <a:t>03</a:t>
            </a:r>
          </a:p>
        </p:txBody>
      </p:sp>
      <p:sp>
        <p:nvSpPr>
          <p:cNvPr id="14" name="Rectángulo 13">
            <a:extLst>
              <a:ext uri="{FF2B5EF4-FFF2-40B4-BE49-F238E27FC236}">
                <a16:creationId xmlns:a16="http://schemas.microsoft.com/office/drawing/2014/main" id="{C7D7B127-BDBB-4AFE-A379-473B05B95AA4}"/>
              </a:ext>
            </a:extLst>
          </p:cNvPr>
          <p:cNvSpPr>
            <a:spLocks noGrp="1"/>
          </p:cNvSpPr>
          <p:nvPr/>
        </p:nvSpPr>
        <p:spPr>
          <a:xfrm>
            <a:off x="7915275" y="3757613"/>
            <a:ext cx="2457450" cy="800100"/>
          </a:xfrm>
          <a:prstGeom prst="rect">
            <a:avLst/>
          </a:prstGeom>
          <a:noFill/>
          <a:ln w="0">
            <a:noFill/>
          </a:ln>
        </p:spPr>
        <p:txBody>
          <a:bodyPr anchor="ctr">
            <a:noAutofit/>
          </a:bodyPr>
          <a:lstStyle/>
          <a:p>
            <a:pPr defTabSz="1371600">
              <a:defRPr sz="1650" b="1">
                <a:solidFill>
                  <a:srgbClr val="FFFFFF"/>
                </a:solidFill>
                <a:latin typeface="Aptos"/>
                <a:ea typeface="Aptos"/>
                <a:cs typeface="Aptos"/>
              </a:defRPr>
            </a:pPr>
            <a:r>
              <a:rPr sz="2400" b="1">
                <a:solidFill>
                  <a:srgbClr val="FFFFFF"/>
                </a:solidFill>
                <a:latin typeface="Aptos"/>
                <a:ea typeface="Aptos"/>
                <a:cs typeface="Aptos"/>
              </a:rPr>
              <a:t>Collection on request</a:t>
            </a:r>
          </a:p>
        </p:txBody>
      </p:sp>
      <p:sp>
        <p:nvSpPr>
          <p:cNvPr id="15" name="Rectángulo 14">
            <a:extLst>
              <a:ext uri="{FF2B5EF4-FFF2-40B4-BE49-F238E27FC236}">
                <a16:creationId xmlns:a16="http://schemas.microsoft.com/office/drawing/2014/main" id="{7B40EF0F-1B42-43C6-810C-9BA42EA24617}"/>
              </a:ext>
            </a:extLst>
          </p:cNvPr>
          <p:cNvSpPr>
            <a:spLocks noGrp="1"/>
          </p:cNvSpPr>
          <p:nvPr/>
        </p:nvSpPr>
        <p:spPr>
          <a:xfrm>
            <a:off x="7915275" y="4657725"/>
            <a:ext cx="2457450" cy="1114425"/>
          </a:xfrm>
          <a:prstGeom prst="rect">
            <a:avLst/>
          </a:prstGeom>
          <a:noFill/>
          <a:ln w="0">
            <a:noFill/>
          </a:ln>
        </p:spPr>
        <p:txBody>
          <a:bodyPr anchor="ctr">
            <a:noAutofit/>
          </a:bodyPr>
          <a:lstStyle/>
          <a:p>
            <a:pPr defTabSz="1371600">
              <a:defRPr sz="1200" b="0">
                <a:solidFill>
                  <a:srgbClr val="FFFFFF"/>
                </a:solidFill>
                <a:latin typeface="Aptos"/>
                <a:ea typeface="Aptos"/>
                <a:cs typeface="Aptos"/>
              </a:defRPr>
            </a:pPr>
            <a:r>
              <a:rPr sz="2400">
                <a:solidFill>
                  <a:srgbClr val="FFFFFF"/>
                </a:solidFill>
                <a:latin typeface="Aptos"/>
                <a:ea typeface="Aptos"/>
                <a:cs typeface="Aptos"/>
              </a:rPr>
              <a:t>Support for difficult or high risk items</a:t>
            </a:r>
          </a:p>
        </p:txBody>
      </p:sp>
      <p:sp>
        <p:nvSpPr>
          <p:cNvPr id="16" name="Rectángulo: esquinas redondeadas 15">
            <a:extLst>
              <a:ext uri="{FF2B5EF4-FFF2-40B4-BE49-F238E27FC236}">
                <a16:creationId xmlns:a16="http://schemas.microsoft.com/office/drawing/2014/main" id="{EF411DC0-A0E7-48CE-B922-EADEBC71205D}"/>
              </a:ext>
            </a:extLst>
          </p:cNvPr>
          <p:cNvSpPr>
            <a:spLocks noGrp="1"/>
          </p:cNvSpPr>
          <p:nvPr/>
        </p:nvSpPr>
        <p:spPr>
          <a:xfrm>
            <a:off x="11029950" y="2771776"/>
            <a:ext cx="2971800" cy="3357563"/>
          </a:xfrm>
          <a:prstGeom prst="roundRect">
            <a:avLst>
              <a:gd name="adj" fmla="val 3846"/>
            </a:avLst>
          </a:prstGeom>
          <a:solidFill>
            <a:srgbClr val="F2F8EF"/>
          </a:solidFill>
          <a:ln w="9525">
            <a:solidFill>
              <a:srgbClr val="70D44B"/>
            </a:solidFill>
          </a:ln>
        </p:spPr>
        <p:txBody>
          <a:bodyPr/>
          <a:lstStyle/>
          <a:p>
            <a:pPr defTabSz="1371600"/>
            <a:endParaRPr sz="2700">
              <a:solidFill>
                <a:srgbClr val="000000"/>
              </a:solidFill>
              <a:latin typeface="Aptos"/>
            </a:endParaRPr>
          </a:p>
        </p:txBody>
      </p:sp>
      <p:sp>
        <p:nvSpPr>
          <p:cNvPr id="17" name="Rectángulo 16">
            <a:extLst>
              <a:ext uri="{FF2B5EF4-FFF2-40B4-BE49-F238E27FC236}">
                <a16:creationId xmlns:a16="http://schemas.microsoft.com/office/drawing/2014/main" id="{74EB91AE-9A8B-481F-AADF-7CD63758C92F}"/>
              </a:ext>
            </a:extLst>
          </p:cNvPr>
          <p:cNvSpPr>
            <a:spLocks noGrp="1"/>
          </p:cNvSpPr>
          <p:nvPr/>
        </p:nvSpPr>
        <p:spPr>
          <a:xfrm>
            <a:off x="11287125" y="3000375"/>
            <a:ext cx="828675" cy="542925"/>
          </a:xfrm>
          <a:prstGeom prst="rect">
            <a:avLst/>
          </a:prstGeom>
          <a:noFill/>
          <a:ln w="0">
            <a:noFill/>
          </a:ln>
        </p:spPr>
        <p:txBody>
          <a:bodyPr anchor="ctr">
            <a:noAutofit/>
          </a:bodyPr>
          <a:lstStyle/>
          <a:p>
            <a:pPr defTabSz="1371600">
              <a:defRPr sz="1575" b="1">
                <a:solidFill>
                  <a:srgbClr val="70D44B"/>
                </a:solidFill>
                <a:latin typeface="Aptos"/>
                <a:ea typeface="Aptos"/>
                <a:cs typeface="Aptos"/>
              </a:defRPr>
            </a:pPr>
            <a:r>
              <a:rPr sz="2363" b="1">
                <a:solidFill>
                  <a:srgbClr val="70D44B"/>
                </a:solidFill>
                <a:latin typeface="Aptos"/>
                <a:ea typeface="Aptos"/>
                <a:cs typeface="Aptos"/>
              </a:rPr>
              <a:t>04</a:t>
            </a:r>
          </a:p>
        </p:txBody>
      </p:sp>
      <p:sp>
        <p:nvSpPr>
          <p:cNvPr id="18" name="Rectángulo 17">
            <a:extLst>
              <a:ext uri="{FF2B5EF4-FFF2-40B4-BE49-F238E27FC236}">
                <a16:creationId xmlns:a16="http://schemas.microsoft.com/office/drawing/2014/main" id="{1AA32398-9C83-4594-8BA6-B35566814B8D}"/>
              </a:ext>
            </a:extLst>
          </p:cNvPr>
          <p:cNvSpPr>
            <a:spLocks noGrp="1"/>
          </p:cNvSpPr>
          <p:nvPr/>
        </p:nvSpPr>
        <p:spPr>
          <a:xfrm>
            <a:off x="11287125" y="3757613"/>
            <a:ext cx="2457450" cy="800100"/>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Retail take back</a:t>
            </a:r>
          </a:p>
        </p:txBody>
      </p:sp>
      <p:sp>
        <p:nvSpPr>
          <p:cNvPr id="19" name="Rectángulo 18">
            <a:extLst>
              <a:ext uri="{FF2B5EF4-FFF2-40B4-BE49-F238E27FC236}">
                <a16:creationId xmlns:a16="http://schemas.microsoft.com/office/drawing/2014/main" id="{770BBCE1-1E8C-444C-B160-DF32BF5D4BAE}"/>
              </a:ext>
            </a:extLst>
          </p:cNvPr>
          <p:cNvSpPr>
            <a:spLocks noGrp="1"/>
          </p:cNvSpPr>
          <p:nvPr/>
        </p:nvSpPr>
        <p:spPr>
          <a:xfrm>
            <a:off x="11287125" y="4657725"/>
            <a:ext cx="2457450" cy="1114425"/>
          </a:xfrm>
          <a:prstGeom prst="rect">
            <a:avLst/>
          </a:prstGeom>
          <a:noFill/>
          <a:ln w="0">
            <a:noFill/>
          </a:ln>
        </p:spPr>
        <p:txBody>
          <a:bodyPr anchor="ctr">
            <a:noAutofit/>
          </a:bodyPr>
          <a:lstStyle/>
          <a:p>
            <a:pPr defTabSz="1371600">
              <a:defRPr sz="1200" b="0">
                <a:solidFill>
                  <a:srgbClr val="4B5563"/>
                </a:solidFill>
                <a:latin typeface="Aptos"/>
                <a:ea typeface="Aptos"/>
                <a:cs typeface="Aptos"/>
              </a:defRPr>
            </a:pPr>
            <a:r>
              <a:rPr sz="2400">
                <a:solidFill>
                  <a:srgbClr val="4B5563"/>
                </a:solidFill>
                <a:latin typeface="Aptos"/>
                <a:ea typeface="Aptos"/>
                <a:cs typeface="Aptos"/>
              </a:rPr>
              <a:t>Convenient channels linked to products</a:t>
            </a:r>
          </a:p>
        </p:txBody>
      </p:sp>
      <p:sp>
        <p:nvSpPr>
          <p:cNvPr id="20" name="Rectángulo: esquinas redondeadas 19">
            <a:extLst>
              <a:ext uri="{FF2B5EF4-FFF2-40B4-BE49-F238E27FC236}">
                <a16:creationId xmlns:a16="http://schemas.microsoft.com/office/drawing/2014/main" id="{97CA219A-C2FF-4EF1-BA33-38D12D1F0459}"/>
              </a:ext>
            </a:extLst>
          </p:cNvPr>
          <p:cNvSpPr>
            <a:spLocks noGrp="1"/>
          </p:cNvSpPr>
          <p:nvPr/>
        </p:nvSpPr>
        <p:spPr>
          <a:xfrm>
            <a:off x="14401800" y="2771776"/>
            <a:ext cx="2971800" cy="3357563"/>
          </a:xfrm>
          <a:prstGeom prst="roundRect">
            <a:avLst>
              <a:gd name="adj" fmla="val 3846"/>
            </a:avLst>
          </a:prstGeom>
          <a:solidFill>
            <a:srgbClr val="F2F8EF"/>
          </a:solidFill>
          <a:ln w="9525">
            <a:solidFill>
              <a:srgbClr val="70D44B"/>
            </a:solidFill>
          </a:ln>
        </p:spPr>
        <p:txBody>
          <a:bodyPr/>
          <a:lstStyle/>
          <a:p>
            <a:pPr defTabSz="1371600"/>
            <a:endParaRPr sz="2700">
              <a:solidFill>
                <a:srgbClr val="000000"/>
              </a:solidFill>
              <a:latin typeface="Aptos"/>
            </a:endParaRPr>
          </a:p>
        </p:txBody>
      </p:sp>
      <p:sp>
        <p:nvSpPr>
          <p:cNvPr id="21" name="Rectángulo 20">
            <a:extLst>
              <a:ext uri="{FF2B5EF4-FFF2-40B4-BE49-F238E27FC236}">
                <a16:creationId xmlns:a16="http://schemas.microsoft.com/office/drawing/2014/main" id="{EB59C23E-DCC3-4204-BDE7-28CD36548BE3}"/>
              </a:ext>
            </a:extLst>
          </p:cNvPr>
          <p:cNvSpPr>
            <a:spLocks noGrp="1"/>
          </p:cNvSpPr>
          <p:nvPr/>
        </p:nvSpPr>
        <p:spPr>
          <a:xfrm>
            <a:off x="14658975" y="3000375"/>
            <a:ext cx="828675" cy="542925"/>
          </a:xfrm>
          <a:prstGeom prst="rect">
            <a:avLst/>
          </a:prstGeom>
          <a:noFill/>
          <a:ln w="0">
            <a:noFill/>
          </a:ln>
        </p:spPr>
        <p:txBody>
          <a:bodyPr anchor="ctr">
            <a:noAutofit/>
          </a:bodyPr>
          <a:lstStyle/>
          <a:p>
            <a:pPr defTabSz="1371600">
              <a:defRPr sz="1575" b="1">
                <a:solidFill>
                  <a:srgbClr val="70D44B"/>
                </a:solidFill>
                <a:latin typeface="Aptos"/>
                <a:ea typeface="Aptos"/>
                <a:cs typeface="Aptos"/>
              </a:defRPr>
            </a:pPr>
            <a:r>
              <a:rPr sz="2363" b="1">
                <a:solidFill>
                  <a:srgbClr val="70D44B"/>
                </a:solidFill>
                <a:latin typeface="Aptos"/>
                <a:ea typeface="Aptos"/>
                <a:cs typeface="Aptos"/>
              </a:rPr>
              <a:t>05</a:t>
            </a:r>
          </a:p>
        </p:txBody>
      </p:sp>
      <p:sp>
        <p:nvSpPr>
          <p:cNvPr id="22" name="Rectángulo 21">
            <a:extLst>
              <a:ext uri="{FF2B5EF4-FFF2-40B4-BE49-F238E27FC236}">
                <a16:creationId xmlns:a16="http://schemas.microsoft.com/office/drawing/2014/main" id="{6DA2A398-F560-4194-8B8E-E7978E09BDD5}"/>
              </a:ext>
            </a:extLst>
          </p:cNvPr>
          <p:cNvSpPr>
            <a:spLocks noGrp="1"/>
          </p:cNvSpPr>
          <p:nvPr/>
        </p:nvSpPr>
        <p:spPr>
          <a:xfrm>
            <a:off x="14658975" y="3757613"/>
            <a:ext cx="2457450" cy="800100"/>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Dedicated schemes</a:t>
            </a:r>
          </a:p>
        </p:txBody>
      </p:sp>
      <p:sp>
        <p:nvSpPr>
          <p:cNvPr id="23" name="Rectángulo 22">
            <a:extLst>
              <a:ext uri="{FF2B5EF4-FFF2-40B4-BE49-F238E27FC236}">
                <a16:creationId xmlns:a16="http://schemas.microsoft.com/office/drawing/2014/main" id="{412C7A03-FBDF-4C51-8B76-7E48CD5DF86D}"/>
              </a:ext>
            </a:extLst>
          </p:cNvPr>
          <p:cNvSpPr>
            <a:spLocks noGrp="1"/>
          </p:cNvSpPr>
          <p:nvPr/>
        </p:nvSpPr>
        <p:spPr>
          <a:xfrm>
            <a:off x="14658975" y="4657725"/>
            <a:ext cx="2457450" cy="1114425"/>
          </a:xfrm>
          <a:prstGeom prst="rect">
            <a:avLst/>
          </a:prstGeom>
          <a:noFill/>
          <a:ln w="0">
            <a:noFill/>
          </a:ln>
        </p:spPr>
        <p:txBody>
          <a:bodyPr anchor="ctr">
            <a:noAutofit/>
          </a:bodyPr>
          <a:lstStyle/>
          <a:p>
            <a:pPr defTabSz="1371600">
              <a:defRPr sz="1200" b="0">
                <a:solidFill>
                  <a:srgbClr val="4B5563"/>
                </a:solidFill>
                <a:latin typeface="Aptos"/>
                <a:ea typeface="Aptos"/>
                <a:cs typeface="Aptos"/>
              </a:defRPr>
            </a:pPr>
            <a:r>
              <a:rPr sz="2400">
                <a:solidFill>
                  <a:srgbClr val="4B5563"/>
                </a:solidFill>
                <a:latin typeface="Aptos"/>
                <a:ea typeface="Aptos"/>
                <a:cs typeface="Aptos"/>
              </a:rPr>
              <a:t>Specific routes under producer responsibility</a:t>
            </a:r>
          </a:p>
        </p:txBody>
      </p:sp>
      <p:sp>
        <p:nvSpPr>
          <p:cNvPr id="24" name="Rectángulo 23">
            <a:extLst>
              <a:ext uri="{FF2B5EF4-FFF2-40B4-BE49-F238E27FC236}">
                <a16:creationId xmlns:a16="http://schemas.microsoft.com/office/drawing/2014/main" id="{C40EFAC0-6043-458A-8205-3BD05AFA4F1F}"/>
              </a:ext>
            </a:extLst>
          </p:cNvPr>
          <p:cNvSpPr>
            <a:spLocks noGrp="1"/>
          </p:cNvSpPr>
          <p:nvPr/>
        </p:nvSpPr>
        <p:spPr>
          <a:xfrm>
            <a:off x="1028700" y="6715141"/>
            <a:ext cx="7715250" cy="642923"/>
          </a:xfrm>
          <a:prstGeom prst="rect">
            <a:avLst/>
          </a:prstGeom>
          <a:noFill/>
          <a:ln w="0">
            <a:noFill/>
          </a:ln>
        </p:spPr>
        <p:txBody>
          <a:bodyPr anchor="ctr">
            <a:noAutofit/>
          </a:bodyPr>
          <a:lstStyle/>
          <a:p>
            <a:pPr defTabSz="1371600">
              <a:defRPr sz="1875" b="1">
                <a:solidFill>
                  <a:srgbClr val="0E256D"/>
                </a:solidFill>
                <a:latin typeface="Aptos"/>
                <a:ea typeface="Aptos"/>
                <a:cs typeface="Aptos"/>
              </a:defRPr>
            </a:pPr>
            <a:r>
              <a:rPr sz="2813" b="1">
                <a:solidFill>
                  <a:srgbClr val="002060"/>
                </a:solidFill>
                <a:latin typeface="Aptos"/>
                <a:ea typeface="Aptos"/>
                <a:cs typeface="Aptos"/>
              </a:rPr>
              <a:t>Common EU and national safeguards</a:t>
            </a:r>
          </a:p>
        </p:txBody>
      </p:sp>
      <p:sp>
        <p:nvSpPr>
          <p:cNvPr id="25" name="Rectángulo 24">
            <a:extLst>
              <a:ext uri="{FF2B5EF4-FFF2-40B4-BE49-F238E27FC236}">
                <a16:creationId xmlns:a16="http://schemas.microsoft.com/office/drawing/2014/main" id="{89678593-82B5-4403-B15B-FA45515729C8}"/>
              </a:ext>
            </a:extLst>
          </p:cNvPr>
          <p:cNvSpPr>
            <a:spLocks noGrp="1"/>
          </p:cNvSpPr>
          <p:nvPr/>
        </p:nvSpPr>
        <p:spPr>
          <a:xfrm>
            <a:off x="1114425" y="7772401"/>
            <a:ext cx="3000375" cy="642938"/>
          </a:xfrm>
          <a:prstGeom prst="rect">
            <a:avLst/>
          </a:prstGeom>
          <a:noFill/>
          <a:ln w="0">
            <a:noFill/>
          </a:ln>
        </p:spPr>
        <p:txBody>
          <a:bodyPr anchor="ctr">
            <a:noAutofit/>
          </a:bodyPr>
          <a:lstStyle/>
          <a:p>
            <a:pPr algn="ctr" defTabSz="1371600">
              <a:defRPr sz="1200" b="1">
                <a:solidFill>
                  <a:srgbClr val="0E256D"/>
                </a:solidFill>
                <a:latin typeface="Aptos"/>
                <a:ea typeface="Aptos"/>
                <a:cs typeface="Aptos"/>
              </a:defRPr>
            </a:pPr>
            <a:r>
              <a:rPr sz="2400" b="1">
                <a:solidFill>
                  <a:srgbClr val="0E256D"/>
                </a:solidFill>
                <a:latin typeface="Aptos"/>
                <a:ea typeface="Aptos"/>
                <a:cs typeface="Aptos"/>
              </a:rPr>
              <a:t>Accepted fractions</a:t>
            </a:r>
          </a:p>
        </p:txBody>
      </p:sp>
      <p:sp>
        <p:nvSpPr>
          <p:cNvPr id="26" name="Conector recto 25">
            <a:extLst>
              <a:ext uri="{FF2B5EF4-FFF2-40B4-BE49-F238E27FC236}">
                <a16:creationId xmlns:a16="http://schemas.microsoft.com/office/drawing/2014/main" id="{6ED246AA-543A-4CD7-9FFE-2CD89DD9885B}"/>
              </a:ext>
            </a:extLst>
          </p:cNvPr>
          <p:cNvSpPr>
            <a:spLocks noGrp="1"/>
          </p:cNvSpPr>
          <p:nvPr/>
        </p:nvSpPr>
        <p:spPr>
          <a:xfrm>
            <a:off x="4086225" y="7829551"/>
            <a:ext cx="0" cy="528638"/>
          </a:xfrm>
          <a:prstGeom prst="line">
            <a:avLst/>
          </a:prstGeom>
          <a:noFill/>
          <a:ln w="19050">
            <a:solidFill>
              <a:srgbClr val="D9E6D2"/>
            </a:solidFill>
          </a:ln>
        </p:spPr>
        <p:txBody>
          <a:bodyPr/>
          <a:lstStyle/>
          <a:p>
            <a:pPr defTabSz="1371600"/>
            <a:endParaRPr sz="2400">
              <a:solidFill>
                <a:srgbClr val="000000"/>
              </a:solidFill>
              <a:latin typeface="Aptos"/>
            </a:endParaRPr>
          </a:p>
        </p:txBody>
      </p:sp>
      <p:sp>
        <p:nvSpPr>
          <p:cNvPr id="27" name="Rectángulo 26">
            <a:extLst>
              <a:ext uri="{FF2B5EF4-FFF2-40B4-BE49-F238E27FC236}">
                <a16:creationId xmlns:a16="http://schemas.microsoft.com/office/drawing/2014/main" id="{AFD84860-1467-4B0A-8F7C-4D9B94726B67}"/>
              </a:ext>
            </a:extLst>
          </p:cNvPr>
          <p:cNvSpPr>
            <a:spLocks noGrp="1"/>
          </p:cNvSpPr>
          <p:nvPr/>
        </p:nvSpPr>
        <p:spPr>
          <a:xfrm>
            <a:off x="4343400" y="7772401"/>
            <a:ext cx="3000375" cy="642938"/>
          </a:xfrm>
          <a:prstGeom prst="rect">
            <a:avLst/>
          </a:prstGeom>
          <a:noFill/>
          <a:ln w="0">
            <a:noFill/>
          </a:ln>
        </p:spPr>
        <p:txBody>
          <a:bodyPr anchor="ctr">
            <a:noAutofit/>
          </a:bodyPr>
          <a:lstStyle/>
          <a:p>
            <a:pPr algn="ctr" defTabSz="1371600">
              <a:defRPr sz="1200" b="1">
                <a:solidFill>
                  <a:srgbClr val="0E256D"/>
                </a:solidFill>
                <a:latin typeface="Aptos"/>
                <a:ea typeface="Aptos"/>
                <a:cs typeface="Aptos"/>
              </a:defRPr>
            </a:pPr>
            <a:r>
              <a:rPr sz="2400" b="1">
                <a:solidFill>
                  <a:srgbClr val="0E256D"/>
                </a:solidFill>
                <a:latin typeface="Aptos"/>
                <a:ea typeface="Aptos"/>
                <a:cs typeface="Aptos"/>
              </a:rPr>
              <a:t>Safety requirements</a:t>
            </a:r>
          </a:p>
        </p:txBody>
      </p:sp>
      <p:sp>
        <p:nvSpPr>
          <p:cNvPr id="28" name="Conector recto 27">
            <a:extLst>
              <a:ext uri="{FF2B5EF4-FFF2-40B4-BE49-F238E27FC236}">
                <a16:creationId xmlns:a16="http://schemas.microsoft.com/office/drawing/2014/main" id="{959A0F1C-CE37-40EA-82C5-EC61361DF9CB}"/>
              </a:ext>
            </a:extLst>
          </p:cNvPr>
          <p:cNvSpPr>
            <a:spLocks noGrp="1"/>
          </p:cNvSpPr>
          <p:nvPr/>
        </p:nvSpPr>
        <p:spPr>
          <a:xfrm>
            <a:off x="7315200" y="7829551"/>
            <a:ext cx="0" cy="528638"/>
          </a:xfrm>
          <a:prstGeom prst="line">
            <a:avLst/>
          </a:prstGeom>
          <a:noFill/>
          <a:ln w="19050">
            <a:solidFill>
              <a:srgbClr val="D9E6D2"/>
            </a:solidFill>
          </a:ln>
        </p:spPr>
        <p:txBody>
          <a:bodyPr/>
          <a:lstStyle/>
          <a:p>
            <a:pPr defTabSz="1371600"/>
            <a:endParaRPr sz="2400">
              <a:solidFill>
                <a:srgbClr val="000000"/>
              </a:solidFill>
              <a:latin typeface="Aptos"/>
            </a:endParaRPr>
          </a:p>
        </p:txBody>
      </p:sp>
      <p:sp>
        <p:nvSpPr>
          <p:cNvPr id="29" name="Rectángulo 28">
            <a:extLst>
              <a:ext uri="{FF2B5EF4-FFF2-40B4-BE49-F238E27FC236}">
                <a16:creationId xmlns:a16="http://schemas.microsoft.com/office/drawing/2014/main" id="{E18C9F17-8328-43C7-A8E7-14F37DF194A2}"/>
              </a:ext>
            </a:extLst>
          </p:cNvPr>
          <p:cNvSpPr>
            <a:spLocks noGrp="1"/>
          </p:cNvSpPr>
          <p:nvPr/>
        </p:nvSpPr>
        <p:spPr>
          <a:xfrm>
            <a:off x="7572375" y="7772401"/>
            <a:ext cx="3000375" cy="642938"/>
          </a:xfrm>
          <a:prstGeom prst="rect">
            <a:avLst/>
          </a:prstGeom>
          <a:noFill/>
          <a:ln w="0">
            <a:noFill/>
          </a:ln>
        </p:spPr>
        <p:txBody>
          <a:bodyPr anchor="ctr">
            <a:noAutofit/>
          </a:bodyPr>
          <a:lstStyle/>
          <a:p>
            <a:pPr algn="ctr" defTabSz="1371600">
              <a:defRPr sz="1200" b="1">
                <a:solidFill>
                  <a:srgbClr val="0E256D"/>
                </a:solidFill>
                <a:latin typeface="Aptos"/>
                <a:ea typeface="Aptos"/>
                <a:cs typeface="Aptos"/>
              </a:defRPr>
            </a:pPr>
            <a:r>
              <a:rPr sz="2400" b="1">
                <a:solidFill>
                  <a:srgbClr val="0E256D"/>
                </a:solidFill>
                <a:latin typeface="Aptos"/>
                <a:ea typeface="Aptos"/>
                <a:cs typeface="Aptos"/>
              </a:rPr>
              <a:t>Consistent information</a:t>
            </a:r>
          </a:p>
        </p:txBody>
      </p:sp>
      <p:sp>
        <p:nvSpPr>
          <p:cNvPr id="30" name="Conector recto 29">
            <a:extLst>
              <a:ext uri="{FF2B5EF4-FFF2-40B4-BE49-F238E27FC236}">
                <a16:creationId xmlns:a16="http://schemas.microsoft.com/office/drawing/2014/main" id="{6FA81566-8D61-44A1-8D39-4D1758D16C7C}"/>
              </a:ext>
            </a:extLst>
          </p:cNvPr>
          <p:cNvSpPr>
            <a:spLocks noGrp="1"/>
          </p:cNvSpPr>
          <p:nvPr/>
        </p:nvSpPr>
        <p:spPr>
          <a:xfrm>
            <a:off x="10544175" y="7829551"/>
            <a:ext cx="0" cy="528638"/>
          </a:xfrm>
          <a:prstGeom prst="line">
            <a:avLst/>
          </a:prstGeom>
          <a:noFill/>
          <a:ln w="19050">
            <a:solidFill>
              <a:srgbClr val="D9E6D2"/>
            </a:solidFill>
          </a:ln>
        </p:spPr>
        <p:txBody>
          <a:bodyPr/>
          <a:lstStyle/>
          <a:p>
            <a:pPr defTabSz="1371600"/>
            <a:endParaRPr sz="2400">
              <a:solidFill>
                <a:srgbClr val="000000"/>
              </a:solidFill>
              <a:latin typeface="Aptos"/>
            </a:endParaRPr>
          </a:p>
        </p:txBody>
      </p:sp>
      <p:sp>
        <p:nvSpPr>
          <p:cNvPr id="31" name="Rectángulo 30">
            <a:extLst>
              <a:ext uri="{FF2B5EF4-FFF2-40B4-BE49-F238E27FC236}">
                <a16:creationId xmlns:a16="http://schemas.microsoft.com/office/drawing/2014/main" id="{59ABF00E-59C3-419D-B17F-F1DE10764BC0}"/>
              </a:ext>
            </a:extLst>
          </p:cNvPr>
          <p:cNvSpPr>
            <a:spLocks noGrp="1"/>
          </p:cNvSpPr>
          <p:nvPr/>
        </p:nvSpPr>
        <p:spPr>
          <a:xfrm>
            <a:off x="10801350" y="7772401"/>
            <a:ext cx="3000375" cy="642938"/>
          </a:xfrm>
          <a:prstGeom prst="rect">
            <a:avLst/>
          </a:prstGeom>
          <a:noFill/>
          <a:ln w="0">
            <a:noFill/>
          </a:ln>
        </p:spPr>
        <p:txBody>
          <a:bodyPr anchor="ctr">
            <a:noAutofit/>
          </a:bodyPr>
          <a:lstStyle/>
          <a:p>
            <a:pPr algn="ctr" defTabSz="1371600">
              <a:defRPr sz="1200" b="1">
                <a:solidFill>
                  <a:srgbClr val="0E256D"/>
                </a:solidFill>
                <a:latin typeface="Aptos"/>
                <a:ea typeface="Aptos"/>
                <a:cs typeface="Aptos"/>
              </a:defRPr>
            </a:pPr>
            <a:r>
              <a:rPr sz="2400" b="1">
                <a:solidFill>
                  <a:srgbClr val="0E256D"/>
                </a:solidFill>
                <a:latin typeface="Aptos"/>
                <a:ea typeface="Aptos"/>
                <a:cs typeface="Aptos"/>
              </a:rPr>
              <a:t>Comparable indicators</a:t>
            </a:r>
          </a:p>
        </p:txBody>
      </p:sp>
      <p:sp>
        <p:nvSpPr>
          <p:cNvPr id="32" name="Conector recto 31">
            <a:extLst>
              <a:ext uri="{FF2B5EF4-FFF2-40B4-BE49-F238E27FC236}">
                <a16:creationId xmlns:a16="http://schemas.microsoft.com/office/drawing/2014/main" id="{02FCFDA0-5651-4B08-B515-5C4234433F5B}"/>
              </a:ext>
            </a:extLst>
          </p:cNvPr>
          <p:cNvSpPr>
            <a:spLocks noGrp="1"/>
          </p:cNvSpPr>
          <p:nvPr/>
        </p:nvSpPr>
        <p:spPr>
          <a:xfrm>
            <a:off x="13773150" y="7829551"/>
            <a:ext cx="0" cy="528638"/>
          </a:xfrm>
          <a:prstGeom prst="line">
            <a:avLst/>
          </a:prstGeom>
          <a:noFill/>
          <a:ln w="19050">
            <a:solidFill>
              <a:srgbClr val="D9E6D2"/>
            </a:solidFill>
          </a:ln>
        </p:spPr>
        <p:txBody>
          <a:bodyPr/>
          <a:lstStyle/>
          <a:p>
            <a:pPr defTabSz="1371600"/>
            <a:endParaRPr sz="2400">
              <a:solidFill>
                <a:srgbClr val="000000"/>
              </a:solidFill>
              <a:latin typeface="Aptos"/>
            </a:endParaRPr>
          </a:p>
        </p:txBody>
      </p:sp>
      <p:sp>
        <p:nvSpPr>
          <p:cNvPr id="33" name="Rectángulo 32">
            <a:extLst>
              <a:ext uri="{FF2B5EF4-FFF2-40B4-BE49-F238E27FC236}">
                <a16:creationId xmlns:a16="http://schemas.microsoft.com/office/drawing/2014/main" id="{DFB2B2CE-558D-4101-B340-B349319067C0}"/>
              </a:ext>
            </a:extLst>
          </p:cNvPr>
          <p:cNvSpPr>
            <a:spLocks noGrp="1"/>
          </p:cNvSpPr>
          <p:nvPr/>
        </p:nvSpPr>
        <p:spPr>
          <a:xfrm>
            <a:off x="14030325" y="7772401"/>
            <a:ext cx="3000375" cy="642938"/>
          </a:xfrm>
          <a:prstGeom prst="rect">
            <a:avLst/>
          </a:prstGeom>
          <a:noFill/>
          <a:ln w="0">
            <a:noFill/>
          </a:ln>
        </p:spPr>
        <p:txBody>
          <a:bodyPr anchor="ctr">
            <a:noAutofit/>
          </a:bodyPr>
          <a:lstStyle/>
          <a:p>
            <a:pPr algn="ctr" defTabSz="1371600">
              <a:defRPr sz="1200" b="1">
                <a:solidFill>
                  <a:srgbClr val="0E256D"/>
                </a:solidFill>
                <a:latin typeface="Aptos"/>
                <a:ea typeface="Aptos"/>
                <a:cs typeface="Aptos"/>
              </a:defRPr>
            </a:pPr>
            <a:r>
              <a:rPr sz="2400" b="1">
                <a:solidFill>
                  <a:srgbClr val="0E256D"/>
                </a:solidFill>
                <a:latin typeface="Aptos"/>
                <a:ea typeface="Aptos"/>
                <a:cs typeface="Aptos"/>
              </a:rPr>
              <a:t>Traceability to treatment</a:t>
            </a:r>
          </a:p>
        </p:txBody>
      </p:sp>
      <p:sp>
        <p:nvSpPr>
          <p:cNvPr id="35" name="Rectángulo 34">
            <a:extLst>
              <a:ext uri="{FF2B5EF4-FFF2-40B4-BE49-F238E27FC236}">
                <a16:creationId xmlns:a16="http://schemas.microsoft.com/office/drawing/2014/main" id="{8B424637-F3AA-4E5F-A752-AAD3E26DB0D8}"/>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36" name="Rectángulo 35">
            <a:extLst>
              <a:ext uri="{FF2B5EF4-FFF2-40B4-BE49-F238E27FC236}">
                <a16:creationId xmlns:a16="http://schemas.microsoft.com/office/drawing/2014/main" id="{48139A18-420F-42DE-BF45-B38BD152A7FF}"/>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04</a:t>
            </a:r>
          </a:p>
        </p:txBody>
      </p:sp>
      <p:sp>
        <p:nvSpPr>
          <p:cNvPr id="39" name="Rectángulo 38">
            <a:extLst>
              <a:ext uri="{FF2B5EF4-FFF2-40B4-BE49-F238E27FC236}">
                <a16:creationId xmlns:a16="http://schemas.microsoft.com/office/drawing/2014/main" id="{15B639A5-CF0E-F18A-C53A-3B7B6E35E260}"/>
              </a:ext>
            </a:extLst>
          </p:cNvPr>
          <p:cNvSpPr>
            <a:spLocks noGrp="1"/>
          </p:cNvSpPr>
          <p:nvPr/>
        </p:nvSpPr>
        <p:spPr>
          <a:xfrm>
            <a:off x="1028700" y="8829675"/>
            <a:ext cx="16230600" cy="485775"/>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850" b="1">
                <a:solidFill>
                  <a:srgbClr val="002060"/>
                </a:solidFill>
                <a:latin typeface="Aptos"/>
                <a:ea typeface="Aptos"/>
                <a:cs typeface="Aptos"/>
              </a:rPr>
              <a:t>Convenience increases capture; trained control preserves safety</a:t>
            </a:r>
          </a:p>
        </p:txBody>
      </p:sp>
      <p:sp>
        <p:nvSpPr>
          <p:cNvPr id="40" name="ASEGRE green bar">
            <a:extLst>
              <a:ext uri="{FF2B5EF4-FFF2-40B4-BE49-F238E27FC236}">
                <a16:creationId xmlns:a16="http://schemas.microsoft.com/office/drawing/2014/main" id="{012DE5F3-3ED2-4683-BBF9-ECDD567A78FD}"/>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41" name="ASEGRE blue bar">
            <a:extLst>
              <a:ext uri="{FF2B5EF4-FFF2-40B4-BE49-F238E27FC236}">
                <a16:creationId xmlns:a16="http://schemas.microsoft.com/office/drawing/2014/main" id="{B0A931D1-19D4-43A5-B407-4E003269DE9C}"/>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8" name="Imagen 37" descr="Logotipo&#10;&#10;El contenido generado por IA puede ser incorrecto.">
            <a:extLst>
              <a:ext uri="{FF2B5EF4-FFF2-40B4-BE49-F238E27FC236}">
                <a16:creationId xmlns:a16="http://schemas.microsoft.com/office/drawing/2014/main" id="{6E376C4C-06CA-CFC0-64EF-C9EF36432691}"/>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681284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B69ACAFE-B333-492B-B74C-6B6B930746BD}"/>
              </a:ext>
            </a:extLst>
          </p:cNvPr>
          <p:cNvSpPr>
            <a:spLocks noGrp="1"/>
          </p:cNvSpPr>
          <p:nvPr/>
        </p:nvSpPr>
        <p:spPr>
          <a:xfrm>
            <a:off x="914400" y="514350"/>
            <a:ext cx="7143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FOUR SUCCESS FACTORS</a:t>
            </a:r>
          </a:p>
        </p:txBody>
      </p:sp>
      <p:sp>
        <p:nvSpPr>
          <p:cNvPr id="2" name="Rectángulo 1">
            <a:extLst>
              <a:ext uri="{FF2B5EF4-FFF2-40B4-BE49-F238E27FC236}">
                <a16:creationId xmlns:a16="http://schemas.microsoft.com/office/drawing/2014/main" id="{EEC3EC5F-BAFB-4158-BDCA-1049FA27F8C5}"/>
              </a:ext>
            </a:extLst>
          </p:cNvPr>
          <p:cNvSpPr>
            <a:spLocks noGrp="1"/>
          </p:cNvSpPr>
          <p:nvPr/>
        </p:nvSpPr>
        <p:spPr>
          <a:xfrm>
            <a:off x="914400" y="942976"/>
            <a:ext cx="15430500" cy="785813"/>
          </a:xfrm>
          <a:prstGeom prst="rect">
            <a:avLst/>
          </a:prstGeom>
          <a:noFill/>
          <a:ln w="0">
            <a:noFill/>
          </a:ln>
        </p:spPr>
        <p:txBody>
          <a:bodyPr anchor="ctr">
            <a:noAutofit/>
          </a:bodyPr>
          <a:lstStyle/>
          <a:p>
            <a:pPr defTabSz="1371600">
              <a:defRPr sz="2700" b="1">
                <a:solidFill>
                  <a:srgbClr val="FFFFFF"/>
                </a:solidFill>
                <a:latin typeface="Aptos"/>
                <a:ea typeface="Aptos"/>
                <a:cs typeface="Aptos"/>
              </a:defRPr>
            </a:pPr>
            <a:r>
              <a:rPr sz="3825" b="1">
                <a:solidFill>
                  <a:srgbClr val="0E256D"/>
                </a:solidFill>
                <a:latin typeface="Aptos"/>
              </a:rPr>
              <a:t>The Commission’s implementation test</a:t>
            </a:r>
          </a:p>
        </p:txBody>
      </p:sp>
      <p:sp>
        <p:nvSpPr>
          <p:cNvPr id="3" name="Conector recto 2">
            <a:extLst>
              <a:ext uri="{FF2B5EF4-FFF2-40B4-BE49-F238E27FC236}">
                <a16:creationId xmlns:a16="http://schemas.microsoft.com/office/drawing/2014/main" id="{CF6DBA06-3BA2-4BB0-AE9B-8BD591931490}"/>
              </a:ext>
            </a:extLst>
          </p:cNvPr>
          <p:cNvSpPr>
            <a:spLocks noGrp="1"/>
          </p:cNvSpPr>
          <p:nvPr/>
        </p:nvSpPr>
        <p:spPr>
          <a:xfrm>
            <a:off x="914400" y="1957388"/>
            <a:ext cx="16459200" cy="0"/>
          </a:xfrm>
          <a:prstGeom prst="line">
            <a:avLst/>
          </a:prstGeom>
          <a:noFill/>
          <a:ln w="19050">
            <a:solidFill>
              <a:srgbClr val="0E256D"/>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53F088A2-87D4-426F-BF89-575034309657}"/>
              </a:ext>
            </a:extLst>
          </p:cNvPr>
          <p:cNvSpPr>
            <a:spLocks noGrp="1"/>
          </p:cNvSpPr>
          <p:nvPr/>
        </p:nvSpPr>
        <p:spPr>
          <a:xfrm>
            <a:off x="1028700" y="2486025"/>
            <a:ext cx="1028700" cy="685800"/>
          </a:xfrm>
          <a:prstGeom prst="rect">
            <a:avLst/>
          </a:prstGeom>
          <a:noFill/>
          <a:ln w="0">
            <a:noFill/>
          </a:ln>
        </p:spPr>
        <p:txBody>
          <a:bodyPr anchor="ctr">
            <a:noAutofit/>
          </a:bodyPr>
          <a:lstStyle/>
          <a:p>
            <a:pPr defTabSz="1371600">
              <a:defRPr sz="2475" b="1">
                <a:solidFill>
                  <a:srgbClr val="70D44B"/>
                </a:solidFill>
                <a:latin typeface="Aptos"/>
                <a:ea typeface="Aptos"/>
                <a:cs typeface="Aptos"/>
              </a:defRPr>
            </a:pPr>
            <a:r>
              <a:rPr sz="3713" b="1">
                <a:solidFill>
                  <a:srgbClr val="70D44B"/>
                </a:solidFill>
                <a:latin typeface="Aptos"/>
                <a:ea typeface="Aptos"/>
                <a:cs typeface="Aptos"/>
              </a:rPr>
              <a:t>01</a:t>
            </a:r>
          </a:p>
        </p:txBody>
      </p:sp>
      <p:sp>
        <p:nvSpPr>
          <p:cNvPr id="5" name="Rectángulo 4">
            <a:extLst>
              <a:ext uri="{FF2B5EF4-FFF2-40B4-BE49-F238E27FC236}">
                <a16:creationId xmlns:a16="http://schemas.microsoft.com/office/drawing/2014/main" id="{9D53DC58-FAA0-4C3C-A63D-68C95461C311}"/>
              </a:ext>
            </a:extLst>
          </p:cNvPr>
          <p:cNvSpPr>
            <a:spLocks noGrp="1"/>
          </p:cNvSpPr>
          <p:nvPr/>
        </p:nvSpPr>
        <p:spPr>
          <a:xfrm>
            <a:off x="2257425" y="2486025"/>
            <a:ext cx="6143625" cy="600075"/>
          </a:xfrm>
          <a:prstGeom prst="rect">
            <a:avLst/>
          </a:prstGeom>
          <a:noFill/>
          <a:ln w="0">
            <a:noFill/>
          </a:ln>
        </p:spPr>
        <p:txBody>
          <a:bodyPr anchor="ctr">
            <a:noAutofit/>
          </a:bodyPr>
          <a:lstStyle/>
          <a:p>
            <a:pPr defTabSz="1371600">
              <a:defRPr sz="1875" b="1">
                <a:solidFill>
                  <a:srgbClr val="FFFFFF"/>
                </a:solidFill>
                <a:latin typeface="Aptos"/>
                <a:ea typeface="Aptos"/>
                <a:cs typeface="Aptos"/>
              </a:defRPr>
            </a:pPr>
            <a:r>
              <a:rPr sz="3000" b="1">
                <a:solidFill>
                  <a:srgbClr val="0E2841">
                    <a:lumMod val="90000"/>
                    <a:lumOff val="10000"/>
                  </a:srgbClr>
                </a:solidFill>
                <a:latin typeface="Aptos"/>
                <a:ea typeface="Aptos"/>
                <a:cs typeface="Aptos"/>
              </a:rPr>
              <a:t>Economic incentives</a:t>
            </a:r>
          </a:p>
        </p:txBody>
      </p:sp>
      <p:sp>
        <p:nvSpPr>
          <p:cNvPr id="6" name="Rectángulo 5">
            <a:extLst>
              <a:ext uri="{FF2B5EF4-FFF2-40B4-BE49-F238E27FC236}">
                <a16:creationId xmlns:a16="http://schemas.microsoft.com/office/drawing/2014/main" id="{4647386E-D229-4EA7-B469-43FE471669C7}"/>
              </a:ext>
            </a:extLst>
          </p:cNvPr>
          <p:cNvSpPr>
            <a:spLocks noGrp="1"/>
          </p:cNvSpPr>
          <p:nvPr/>
        </p:nvSpPr>
        <p:spPr>
          <a:xfrm>
            <a:off x="2257425" y="3257550"/>
            <a:ext cx="6143625" cy="1085850"/>
          </a:xfrm>
          <a:prstGeom prst="rect">
            <a:avLst/>
          </a:prstGeom>
          <a:noFill/>
          <a:ln w="0">
            <a:noFill/>
          </a:ln>
        </p:spPr>
        <p:txBody>
          <a:bodyPr anchor="ctr">
            <a:noAutofit/>
          </a:bodyPr>
          <a:lstStyle/>
          <a:p>
            <a:pPr defTabSz="1371600">
              <a:defRPr sz="1425" b="0">
                <a:solidFill>
                  <a:srgbClr val="FFFFFF"/>
                </a:solidFill>
                <a:latin typeface="Aptos"/>
                <a:ea typeface="Aptos"/>
                <a:cs typeface="Aptos"/>
              </a:defRPr>
            </a:pPr>
            <a:r>
              <a:rPr sz="2550">
                <a:solidFill>
                  <a:srgbClr val="0E2841">
                    <a:lumMod val="90000"/>
                    <a:lumOff val="10000"/>
                  </a:srgbClr>
                </a:solidFill>
                <a:latin typeface="Aptos"/>
                <a:ea typeface="Aptos"/>
                <a:cs typeface="Aptos"/>
              </a:rPr>
              <a:t>Who finances the full cost from collection to treatment?</a:t>
            </a:r>
          </a:p>
        </p:txBody>
      </p:sp>
      <p:sp>
        <p:nvSpPr>
          <p:cNvPr id="7" name="Conector recto 6">
            <a:extLst>
              <a:ext uri="{FF2B5EF4-FFF2-40B4-BE49-F238E27FC236}">
                <a16:creationId xmlns:a16="http://schemas.microsoft.com/office/drawing/2014/main" id="{47F211EE-6C45-42DB-A940-944BDDBB5F8C}"/>
              </a:ext>
            </a:extLst>
          </p:cNvPr>
          <p:cNvSpPr>
            <a:spLocks noGrp="1"/>
          </p:cNvSpPr>
          <p:nvPr/>
        </p:nvSpPr>
        <p:spPr>
          <a:xfrm>
            <a:off x="1028700" y="4629150"/>
            <a:ext cx="7143750" cy="0"/>
          </a:xfrm>
          <a:prstGeom prst="line">
            <a:avLst/>
          </a:prstGeom>
          <a:noFill/>
          <a:ln w="19050">
            <a:solidFill>
              <a:srgbClr val="0E256D"/>
            </a:solidFill>
          </a:ln>
        </p:spPr>
        <p:txBody>
          <a:bodyPr/>
          <a:lstStyle/>
          <a:p>
            <a:pPr defTabSz="1371600"/>
            <a:endParaRPr sz="2550">
              <a:solidFill>
                <a:srgbClr val="000000"/>
              </a:solidFill>
              <a:latin typeface="Aptos"/>
            </a:endParaRPr>
          </a:p>
        </p:txBody>
      </p:sp>
      <p:sp>
        <p:nvSpPr>
          <p:cNvPr id="8" name="Rectángulo 7">
            <a:extLst>
              <a:ext uri="{FF2B5EF4-FFF2-40B4-BE49-F238E27FC236}">
                <a16:creationId xmlns:a16="http://schemas.microsoft.com/office/drawing/2014/main" id="{A17A1B32-40C6-423F-AE13-D4A290EBD756}"/>
              </a:ext>
            </a:extLst>
          </p:cNvPr>
          <p:cNvSpPr>
            <a:spLocks noGrp="1"/>
          </p:cNvSpPr>
          <p:nvPr/>
        </p:nvSpPr>
        <p:spPr>
          <a:xfrm>
            <a:off x="9429750" y="2486025"/>
            <a:ext cx="1028700" cy="685800"/>
          </a:xfrm>
          <a:prstGeom prst="rect">
            <a:avLst/>
          </a:prstGeom>
          <a:noFill/>
          <a:ln w="0">
            <a:noFill/>
          </a:ln>
        </p:spPr>
        <p:txBody>
          <a:bodyPr anchor="ctr">
            <a:noAutofit/>
          </a:bodyPr>
          <a:lstStyle/>
          <a:p>
            <a:pPr defTabSz="1371600">
              <a:defRPr sz="2475" b="1">
                <a:solidFill>
                  <a:srgbClr val="70D44B"/>
                </a:solidFill>
                <a:latin typeface="Aptos"/>
                <a:ea typeface="Aptos"/>
                <a:cs typeface="Aptos"/>
              </a:defRPr>
            </a:pPr>
            <a:r>
              <a:rPr sz="3713" b="1">
                <a:solidFill>
                  <a:srgbClr val="70D44B"/>
                </a:solidFill>
                <a:latin typeface="Aptos"/>
                <a:ea typeface="Aptos"/>
                <a:cs typeface="Aptos"/>
              </a:rPr>
              <a:t>02</a:t>
            </a:r>
          </a:p>
        </p:txBody>
      </p:sp>
      <p:sp>
        <p:nvSpPr>
          <p:cNvPr id="9" name="Rectángulo 8">
            <a:extLst>
              <a:ext uri="{FF2B5EF4-FFF2-40B4-BE49-F238E27FC236}">
                <a16:creationId xmlns:a16="http://schemas.microsoft.com/office/drawing/2014/main" id="{ED73E916-B1CA-4692-B02F-0D9270585F0A}"/>
              </a:ext>
            </a:extLst>
          </p:cNvPr>
          <p:cNvSpPr>
            <a:spLocks noGrp="1"/>
          </p:cNvSpPr>
          <p:nvPr/>
        </p:nvSpPr>
        <p:spPr>
          <a:xfrm>
            <a:off x="10658475" y="2486025"/>
            <a:ext cx="6143625" cy="600075"/>
          </a:xfrm>
          <a:prstGeom prst="rect">
            <a:avLst/>
          </a:prstGeom>
          <a:noFill/>
          <a:ln w="0">
            <a:noFill/>
          </a:ln>
        </p:spPr>
        <p:txBody>
          <a:bodyPr anchor="ctr">
            <a:noAutofit/>
          </a:bodyPr>
          <a:lstStyle/>
          <a:p>
            <a:pPr defTabSz="1371600">
              <a:defRPr sz="1875" b="1">
                <a:solidFill>
                  <a:srgbClr val="FFFFFF"/>
                </a:solidFill>
                <a:latin typeface="Aptos"/>
                <a:ea typeface="Aptos"/>
                <a:cs typeface="Aptos"/>
              </a:defRPr>
            </a:pPr>
            <a:r>
              <a:rPr sz="3000" b="1" err="1">
                <a:solidFill>
                  <a:srgbClr val="0E2841">
                    <a:lumMod val="90000"/>
                    <a:lumOff val="10000"/>
                  </a:srgbClr>
                </a:solidFill>
                <a:latin typeface="Aptos"/>
                <a:ea typeface="Aptos"/>
                <a:cs typeface="Aptos"/>
              </a:rPr>
              <a:t>Customised</a:t>
            </a:r>
            <a:r>
              <a:rPr sz="3000" b="1">
                <a:solidFill>
                  <a:srgbClr val="0E2841">
                    <a:lumMod val="90000"/>
                    <a:lumOff val="10000"/>
                  </a:srgbClr>
                </a:solidFill>
                <a:latin typeface="Aptos"/>
                <a:ea typeface="Aptos"/>
                <a:cs typeface="Aptos"/>
              </a:rPr>
              <a:t> facilities</a:t>
            </a:r>
          </a:p>
        </p:txBody>
      </p:sp>
      <p:sp>
        <p:nvSpPr>
          <p:cNvPr id="10" name="Rectángulo 9">
            <a:extLst>
              <a:ext uri="{FF2B5EF4-FFF2-40B4-BE49-F238E27FC236}">
                <a16:creationId xmlns:a16="http://schemas.microsoft.com/office/drawing/2014/main" id="{593C66DC-98A1-4204-9B72-78CDAD02D819}"/>
              </a:ext>
            </a:extLst>
          </p:cNvPr>
          <p:cNvSpPr>
            <a:spLocks noGrp="1"/>
          </p:cNvSpPr>
          <p:nvPr/>
        </p:nvSpPr>
        <p:spPr>
          <a:xfrm>
            <a:off x="10658475" y="3257550"/>
            <a:ext cx="6143625" cy="1085850"/>
          </a:xfrm>
          <a:prstGeom prst="rect">
            <a:avLst/>
          </a:prstGeom>
          <a:noFill/>
          <a:ln w="0">
            <a:noFill/>
          </a:ln>
        </p:spPr>
        <p:txBody>
          <a:bodyPr anchor="ctr">
            <a:noAutofit/>
          </a:bodyPr>
          <a:lstStyle/>
          <a:p>
            <a:pPr defTabSz="1371600">
              <a:defRPr sz="1425" b="0">
                <a:solidFill>
                  <a:srgbClr val="FFFFFF"/>
                </a:solidFill>
                <a:latin typeface="Aptos"/>
                <a:ea typeface="Aptos"/>
                <a:cs typeface="Aptos"/>
              </a:defRPr>
            </a:pPr>
            <a:r>
              <a:rPr sz="2550">
                <a:solidFill>
                  <a:srgbClr val="0E2841">
                    <a:lumMod val="90000"/>
                    <a:lumOff val="10000"/>
                  </a:srgbClr>
                </a:solidFill>
                <a:latin typeface="Aptos"/>
                <a:ea typeface="Aptos"/>
                <a:cs typeface="Aptos"/>
              </a:rPr>
              <a:t>Are sites accessible, staffed and equipped for each fraction?</a:t>
            </a:r>
          </a:p>
        </p:txBody>
      </p:sp>
      <p:sp>
        <p:nvSpPr>
          <p:cNvPr id="11" name="Conector recto 10">
            <a:extLst>
              <a:ext uri="{FF2B5EF4-FFF2-40B4-BE49-F238E27FC236}">
                <a16:creationId xmlns:a16="http://schemas.microsoft.com/office/drawing/2014/main" id="{2534BD66-A3CF-4B45-BF31-AAAB3E1757DB}"/>
              </a:ext>
            </a:extLst>
          </p:cNvPr>
          <p:cNvSpPr>
            <a:spLocks noGrp="1"/>
          </p:cNvSpPr>
          <p:nvPr/>
        </p:nvSpPr>
        <p:spPr>
          <a:xfrm>
            <a:off x="9429750" y="4629150"/>
            <a:ext cx="7143750" cy="0"/>
          </a:xfrm>
          <a:prstGeom prst="line">
            <a:avLst/>
          </a:prstGeom>
          <a:noFill/>
          <a:ln w="19050">
            <a:solidFill>
              <a:srgbClr val="0E256D"/>
            </a:solidFill>
          </a:ln>
        </p:spPr>
        <p:txBody>
          <a:bodyPr/>
          <a:lstStyle/>
          <a:p>
            <a:pPr defTabSz="1371600"/>
            <a:endParaRPr sz="2550">
              <a:solidFill>
                <a:srgbClr val="000000"/>
              </a:solidFill>
              <a:latin typeface="Aptos"/>
            </a:endParaRPr>
          </a:p>
        </p:txBody>
      </p:sp>
      <p:sp>
        <p:nvSpPr>
          <p:cNvPr id="12" name="Rectángulo 11">
            <a:extLst>
              <a:ext uri="{FF2B5EF4-FFF2-40B4-BE49-F238E27FC236}">
                <a16:creationId xmlns:a16="http://schemas.microsoft.com/office/drawing/2014/main" id="{FA5133DB-2771-47EF-A3A8-E299BC50D366}"/>
              </a:ext>
            </a:extLst>
          </p:cNvPr>
          <p:cNvSpPr>
            <a:spLocks noGrp="1"/>
          </p:cNvSpPr>
          <p:nvPr/>
        </p:nvSpPr>
        <p:spPr>
          <a:xfrm>
            <a:off x="1028700" y="5743575"/>
            <a:ext cx="1028700" cy="685800"/>
          </a:xfrm>
          <a:prstGeom prst="rect">
            <a:avLst/>
          </a:prstGeom>
          <a:noFill/>
          <a:ln w="0">
            <a:noFill/>
          </a:ln>
        </p:spPr>
        <p:txBody>
          <a:bodyPr anchor="ctr">
            <a:noAutofit/>
          </a:bodyPr>
          <a:lstStyle/>
          <a:p>
            <a:pPr defTabSz="1371600">
              <a:defRPr sz="2475" b="1">
                <a:solidFill>
                  <a:srgbClr val="70D44B"/>
                </a:solidFill>
                <a:latin typeface="Aptos"/>
                <a:ea typeface="Aptos"/>
                <a:cs typeface="Aptos"/>
              </a:defRPr>
            </a:pPr>
            <a:r>
              <a:rPr sz="3713" b="1">
                <a:solidFill>
                  <a:srgbClr val="70D44B"/>
                </a:solidFill>
                <a:latin typeface="Aptos"/>
                <a:ea typeface="Aptos"/>
                <a:cs typeface="Aptos"/>
              </a:rPr>
              <a:t>03</a:t>
            </a:r>
          </a:p>
        </p:txBody>
      </p:sp>
      <p:sp>
        <p:nvSpPr>
          <p:cNvPr id="13" name="Rectángulo 12">
            <a:extLst>
              <a:ext uri="{FF2B5EF4-FFF2-40B4-BE49-F238E27FC236}">
                <a16:creationId xmlns:a16="http://schemas.microsoft.com/office/drawing/2014/main" id="{B14316B2-3F8F-442C-9005-3BA5EC08E48E}"/>
              </a:ext>
            </a:extLst>
          </p:cNvPr>
          <p:cNvSpPr>
            <a:spLocks noGrp="1"/>
          </p:cNvSpPr>
          <p:nvPr/>
        </p:nvSpPr>
        <p:spPr>
          <a:xfrm>
            <a:off x="2257425" y="5743575"/>
            <a:ext cx="6143625" cy="600075"/>
          </a:xfrm>
          <a:prstGeom prst="rect">
            <a:avLst/>
          </a:prstGeom>
          <a:noFill/>
          <a:ln w="0">
            <a:noFill/>
          </a:ln>
        </p:spPr>
        <p:txBody>
          <a:bodyPr anchor="ctr">
            <a:noAutofit/>
          </a:bodyPr>
          <a:lstStyle/>
          <a:p>
            <a:pPr defTabSz="1371600">
              <a:defRPr sz="1875" b="1">
                <a:solidFill>
                  <a:srgbClr val="FFFFFF"/>
                </a:solidFill>
                <a:latin typeface="Aptos"/>
                <a:ea typeface="Aptos"/>
                <a:cs typeface="Aptos"/>
              </a:defRPr>
            </a:pPr>
            <a:r>
              <a:rPr sz="3000" b="1">
                <a:solidFill>
                  <a:srgbClr val="0E2841">
                    <a:lumMod val="90000"/>
                    <a:lumOff val="10000"/>
                  </a:srgbClr>
                </a:solidFill>
                <a:latin typeface="Aptos"/>
                <a:ea typeface="Aptos"/>
                <a:cs typeface="Aptos"/>
              </a:rPr>
              <a:t>Communication</a:t>
            </a:r>
          </a:p>
        </p:txBody>
      </p:sp>
      <p:sp>
        <p:nvSpPr>
          <p:cNvPr id="14" name="Rectángulo 13">
            <a:extLst>
              <a:ext uri="{FF2B5EF4-FFF2-40B4-BE49-F238E27FC236}">
                <a16:creationId xmlns:a16="http://schemas.microsoft.com/office/drawing/2014/main" id="{15A47560-A188-4EAF-ACB4-30CB66EE08C0}"/>
              </a:ext>
            </a:extLst>
          </p:cNvPr>
          <p:cNvSpPr>
            <a:spLocks noGrp="1"/>
          </p:cNvSpPr>
          <p:nvPr/>
        </p:nvSpPr>
        <p:spPr>
          <a:xfrm>
            <a:off x="2257425" y="6515100"/>
            <a:ext cx="6143625" cy="1085850"/>
          </a:xfrm>
          <a:prstGeom prst="rect">
            <a:avLst/>
          </a:prstGeom>
          <a:noFill/>
          <a:ln w="0">
            <a:noFill/>
          </a:ln>
        </p:spPr>
        <p:txBody>
          <a:bodyPr anchor="ctr">
            <a:noAutofit/>
          </a:bodyPr>
          <a:lstStyle/>
          <a:p>
            <a:pPr defTabSz="1371600">
              <a:defRPr sz="1425" b="0">
                <a:solidFill>
                  <a:srgbClr val="FFFFFF"/>
                </a:solidFill>
                <a:latin typeface="Aptos"/>
                <a:ea typeface="Aptos"/>
                <a:cs typeface="Aptos"/>
              </a:defRPr>
            </a:pPr>
            <a:r>
              <a:rPr sz="2550">
                <a:solidFill>
                  <a:srgbClr val="0E2841">
                    <a:lumMod val="90000"/>
                    <a:lumOff val="10000"/>
                  </a:srgbClr>
                </a:solidFill>
                <a:latin typeface="Aptos"/>
                <a:ea typeface="Aptos"/>
                <a:cs typeface="Aptos"/>
              </a:rPr>
              <a:t>Do citizens know what is hazardous and where it belongs?</a:t>
            </a:r>
          </a:p>
        </p:txBody>
      </p:sp>
      <p:sp>
        <p:nvSpPr>
          <p:cNvPr id="15" name="Conector recto 14">
            <a:extLst>
              <a:ext uri="{FF2B5EF4-FFF2-40B4-BE49-F238E27FC236}">
                <a16:creationId xmlns:a16="http://schemas.microsoft.com/office/drawing/2014/main" id="{B1F2602F-5658-4739-A5AF-08EBACB441F7}"/>
              </a:ext>
            </a:extLst>
          </p:cNvPr>
          <p:cNvSpPr>
            <a:spLocks noGrp="1"/>
          </p:cNvSpPr>
          <p:nvPr/>
        </p:nvSpPr>
        <p:spPr>
          <a:xfrm>
            <a:off x="1028700" y="7886700"/>
            <a:ext cx="7143750" cy="0"/>
          </a:xfrm>
          <a:prstGeom prst="line">
            <a:avLst/>
          </a:prstGeom>
          <a:noFill/>
          <a:ln w="19050">
            <a:solidFill>
              <a:srgbClr val="0E256D"/>
            </a:solidFill>
          </a:ln>
        </p:spPr>
        <p:txBody>
          <a:bodyPr/>
          <a:lstStyle/>
          <a:p>
            <a:pPr defTabSz="1371600"/>
            <a:endParaRPr sz="2550">
              <a:solidFill>
                <a:srgbClr val="000000"/>
              </a:solidFill>
              <a:latin typeface="Aptos"/>
            </a:endParaRPr>
          </a:p>
        </p:txBody>
      </p:sp>
      <p:sp>
        <p:nvSpPr>
          <p:cNvPr id="16" name="Rectángulo 15">
            <a:extLst>
              <a:ext uri="{FF2B5EF4-FFF2-40B4-BE49-F238E27FC236}">
                <a16:creationId xmlns:a16="http://schemas.microsoft.com/office/drawing/2014/main" id="{A9765801-8391-44B9-8FEC-8FEDD22A4DDD}"/>
              </a:ext>
            </a:extLst>
          </p:cNvPr>
          <p:cNvSpPr>
            <a:spLocks noGrp="1"/>
          </p:cNvSpPr>
          <p:nvPr/>
        </p:nvSpPr>
        <p:spPr>
          <a:xfrm>
            <a:off x="9429750" y="5743575"/>
            <a:ext cx="1028700" cy="685800"/>
          </a:xfrm>
          <a:prstGeom prst="rect">
            <a:avLst/>
          </a:prstGeom>
          <a:noFill/>
          <a:ln w="0">
            <a:noFill/>
          </a:ln>
        </p:spPr>
        <p:txBody>
          <a:bodyPr anchor="ctr">
            <a:noAutofit/>
          </a:bodyPr>
          <a:lstStyle/>
          <a:p>
            <a:pPr defTabSz="1371600">
              <a:defRPr sz="2475" b="1">
                <a:solidFill>
                  <a:srgbClr val="70D44B"/>
                </a:solidFill>
                <a:latin typeface="Aptos"/>
                <a:ea typeface="Aptos"/>
                <a:cs typeface="Aptos"/>
              </a:defRPr>
            </a:pPr>
            <a:r>
              <a:rPr sz="3713" b="1">
                <a:solidFill>
                  <a:srgbClr val="70D44B"/>
                </a:solidFill>
                <a:latin typeface="Aptos"/>
                <a:ea typeface="Aptos"/>
                <a:cs typeface="Aptos"/>
              </a:rPr>
              <a:t>04</a:t>
            </a:r>
          </a:p>
        </p:txBody>
      </p:sp>
      <p:sp>
        <p:nvSpPr>
          <p:cNvPr id="17" name="Rectángulo 16">
            <a:extLst>
              <a:ext uri="{FF2B5EF4-FFF2-40B4-BE49-F238E27FC236}">
                <a16:creationId xmlns:a16="http://schemas.microsoft.com/office/drawing/2014/main" id="{E4A38B6E-B5AC-4CC7-8DCE-32FB7398D771}"/>
              </a:ext>
            </a:extLst>
          </p:cNvPr>
          <p:cNvSpPr>
            <a:spLocks noGrp="1"/>
          </p:cNvSpPr>
          <p:nvPr/>
        </p:nvSpPr>
        <p:spPr>
          <a:xfrm>
            <a:off x="10658475" y="5743575"/>
            <a:ext cx="6143625" cy="600075"/>
          </a:xfrm>
          <a:prstGeom prst="rect">
            <a:avLst/>
          </a:prstGeom>
          <a:noFill/>
          <a:ln w="0">
            <a:noFill/>
          </a:ln>
        </p:spPr>
        <p:txBody>
          <a:bodyPr anchor="ctr">
            <a:noAutofit/>
          </a:bodyPr>
          <a:lstStyle/>
          <a:p>
            <a:pPr defTabSz="1371600">
              <a:defRPr sz="1875" b="1">
                <a:solidFill>
                  <a:srgbClr val="FFFFFF"/>
                </a:solidFill>
                <a:latin typeface="Aptos"/>
                <a:ea typeface="Aptos"/>
                <a:cs typeface="Aptos"/>
              </a:defRPr>
            </a:pPr>
            <a:r>
              <a:rPr sz="3000" b="1">
                <a:solidFill>
                  <a:srgbClr val="0E2841">
                    <a:lumMod val="90000"/>
                    <a:lumOff val="10000"/>
                  </a:srgbClr>
                </a:solidFill>
                <a:latin typeface="Aptos"/>
                <a:ea typeface="Aptos"/>
                <a:cs typeface="Aptos"/>
              </a:rPr>
              <a:t>Enforcement</a:t>
            </a:r>
          </a:p>
        </p:txBody>
      </p:sp>
      <p:sp>
        <p:nvSpPr>
          <p:cNvPr id="18" name="Rectángulo 17">
            <a:extLst>
              <a:ext uri="{FF2B5EF4-FFF2-40B4-BE49-F238E27FC236}">
                <a16:creationId xmlns:a16="http://schemas.microsoft.com/office/drawing/2014/main" id="{544750D2-BBAB-4C23-8387-A9077691F73B}"/>
              </a:ext>
            </a:extLst>
          </p:cNvPr>
          <p:cNvSpPr>
            <a:spLocks noGrp="1"/>
          </p:cNvSpPr>
          <p:nvPr/>
        </p:nvSpPr>
        <p:spPr>
          <a:xfrm>
            <a:off x="10658475" y="6515100"/>
            <a:ext cx="6143625" cy="1085850"/>
          </a:xfrm>
          <a:prstGeom prst="rect">
            <a:avLst/>
          </a:prstGeom>
          <a:noFill/>
          <a:ln w="0">
            <a:noFill/>
          </a:ln>
        </p:spPr>
        <p:txBody>
          <a:bodyPr anchor="ctr">
            <a:noAutofit/>
          </a:bodyPr>
          <a:lstStyle/>
          <a:p>
            <a:pPr defTabSz="1371600">
              <a:defRPr sz="1425" b="0">
                <a:solidFill>
                  <a:srgbClr val="FFFFFF"/>
                </a:solidFill>
                <a:latin typeface="Aptos"/>
                <a:ea typeface="Aptos"/>
                <a:cs typeface="Aptos"/>
              </a:defRPr>
            </a:pPr>
            <a:r>
              <a:rPr sz="2550">
                <a:solidFill>
                  <a:srgbClr val="0E2841">
                    <a:lumMod val="90000"/>
                    <a:lumOff val="10000"/>
                  </a:srgbClr>
                </a:solidFill>
                <a:latin typeface="Aptos"/>
                <a:ea typeface="Aptos"/>
                <a:cs typeface="Aptos"/>
              </a:rPr>
              <a:t>Do authorities control collection, storage and treatment duties?</a:t>
            </a:r>
          </a:p>
        </p:txBody>
      </p:sp>
      <p:sp>
        <p:nvSpPr>
          <p:cNvPr id="19" name="Conector recto 18">
            <a:extLst>
              <a:ext uri="{FF2B5EF4-FFF2-40B4-BE49-F238E27FC236}">
                <a16:creationId xmlns:a16="http://schemas.microsoft.com/office/drawing/2014/main" id="{C0BC156B-4B4C-42DD-AC64-522D85C237ED}"/>
              </a:ext>
            </a:extLst>
          </p:cNvPr>
          <p:cNvSpPr>
            <a:spLocks noGrp="1"/>
          </p:cNvSpPr>
          <p:nvPr/>
        </p:nvSpPr>
        <p:spPr>
          <a:xfrm>
            <a:off x="9429750" y="7886700"/>
            <a:ext cx="7143750" cy="0"/>
          </a:xfrm>
          <a:prstGeom prst="line">
            <a:avLst/>
          </a:prstGeom>
          <a:noFill/>
          <a:ln w="19050">
            <a:solidFill>
              <a:srgbClr val="0E256D"/>
            </a:solidFill>
          </a:ln>
        </p:spPr>
        <p:txBody>
          <a:bodyPr/>
          <a:lstStyle/>
          <a:p>
            <a:pPr defTabSz="1371600"/>
            <a:endParaRPr sz="2550">
              <a:solidFill>
                <a:srgbClr val="000000"/>
              </a:solidFill>
              <a:latin typeface="Aptos"/>
            </a:endParaRPr>
          </a:p>
        </p:txBody>
      </p:sp>
      <p:sp>
        <p:nvSpPr>
          <p:cNvPr id="21" name="Rectángulo 20">
            <a:extLst>
              <a:ext uri="{FF2B5EF4-FFF2-40B4-BE49-F238E27FC236}">
                <a16:creationId xmlns:a16="http://schemas.microsoft.com/office/drawing/2014/main" id="{B192BE78-1089-404C-B967-AB449E1F3F1E}"/>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70D44B"/>
                </a:solidFill>
                <a:latin typeface="Aptos"/>
                <a:ea typeface="Aptos"/>
                <a:cs typeface="Aptos"/>
              </a:defRPr>
            </a:pPr>
            <a:r>
              <a:rPr sz="1238" b="1">
                <a:solidFill>
                  <a:srgbClr val="70D44B"/>
                </a:solidFill>
                <a:latin typeface="Aptos"/>
                <a:ea typeface="Aptos"/>
                <a:cs typeface="Aptos"/>
              </a:rPr>
              <a:t>HAZARDS OUT  |  ASEGRE</a:t>
            </a:r>
          </a:p>
        </p:txBody>
      </p:sp>
      <p:sp>
        <p:nvSpPr>
          <p:cNvPr id="22" name="Rectángulo 21">
            <a:extLst>
              <a:ext uri="{FF2B5EF4-FFF2-40B4-BE49-F238E27FC236}">
                <a16:creationId xmlns:a16="http://schemas.microsoft.com/office/drawing/2014/main" id="{AFA48E2D-294D-484A-9BD0-CF056E617708}"/>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70D44B"/>
                </a:solidFill>
                <a:latin typeface="Aptos"/>
                <a:ea typeface="Aptos"/>
                <a:cs typeface="Aptos"/>
              </a:defRPr>
            </a:pPr>
            <a:r>
              <a:rPr sz="1238" b="1">
                <a:solidFill>
                  <a:srgbClr val="70D44B"/>
                </a:solidFill>
                <a:latin typeface="Aptos"/>
                <a:ea typeface="Aptos"/>
                <a:cs typeface="Aptos"/>
              </a:rPr>
              <a:t>05</a:t>
            </a:r>
          </a:p>
        </p:txBody>
      </p:sp>
      <p:sp>
        <p:nvSpPr>
          <p:cNvPr id="24" name="ASEGRE green bar">
            <a:extLst>
              <a:ext uri="{FF2B5EF4-FFF2-40B4-BE49-F238E27FC236}">
                <a16:creationId xmlns:a16="http://schemas.microsoft.com/office/drawing/2014/main" id="{117D8584-0831-41E4-AA2B-EAA921FD4101}"/>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25" name="ASEGRE blue bar">
            <a:extLst>
              <a:ext uri="{FF2B5EF4-FFF2-40B4-BE49-F238E27FC236}">
                <a16:creationId xmlns:a16="http://schemas.microsoft.com/office/drawing/2014/main" id="{5F4AA49E-E822-4393-9007-08E53328BE99}"/>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27" name="Imagen 26" descr="Logotipo&#10;&#10;El contenido generado por IA puede ser incorrecto.">
            <a:extLst>
              <a:ext uri="{FF2B5EF4-FFF2-40B4-BE49-F238E27FC236}">
                <a16:creationId xmlns:a16="http://schemas.microsoft.com/office/drawing/2014/main" id="{8AD5201B-935D-D3BB-2CA9-482BBF74DC52}"/>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1010426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EA73C096-C069-4238-8AD6-19700BEFC4E7}"/>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ASEGRE PERSPECTIVE</a:t>
            </a:r>
          </a:p>
        </p:txBody>
      </p:sp>
      <p:sp>
        <p:nvSpPr>
          <p:cNvPr id="2" name="Rectángulo 1">
            <a:extLst>
              <a:ext uri="{FF2B5EF4-FFF2-40B4-BE49-F238E27FC236}">
                <a16:creationId xmlns:a16="http://schemas.microsoft.com/office/drawing/2014/main" id="{20318B1C-D559-4E03-AA69-6D3227CD63E6}"/>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The operator’s reality after collection</a:t>
            </a:r>
          </a:p>
        </p:txBody>
      </p:sp>
      <p:sp>
        <p:nvSpPr>
          <p:cNvPr id="3" name="Conector recto 2">
            <a:extLst>
              <a:ext uri="{FF2B5EF4-FFF2-40B4-BE49-F238E27FC236}">
                <a16:creationId xmlns:a16="http://schemas.microsoft.com/office/drawing/2014/main" id="{33407DC4-BE1D-4F7C-BBEF-AF9C097AA9CB}"/>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9EA44807-DF67-407A-B689-324B1AC0CD6D}"/>
              </a:ext>
            </a:extLst>
          </p:cNvPr>
          <p:cNvSpPr>
            <a:spLocks noGrp="1"/>
          </p:cNvSpPr>
          <p:nvPr/>
        </p:nvSpPr>
        <p:spPr>
          <a:xfrm>
            <a:off x="1085850" y="2428874"/>
            <a:ext cx="885825" cy="714362"/>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475" b="1">
                <a:solidFill>
                  <a:srgbClr val="70D44B"/>
                </a:solidFill>
                <a:latin typeface="Aptos"/>
                <a:ea typeface="Aptos"/>
                <a:cs typeface="Aptos"/>
              </a:rPr>
              <a:t>1</a:t>
            </a:r>
          </a:p>
        </p:txBody>
      </p:sp>
      <p:sp>
        <p:nvSpPr>
          <p:cNvPr id="5" name="Rectángulo 4">
            <a:extLst>
              <a:ext uri="{FF2B5EF4-FFF2-40B4-BE49-F238E27FC236}">
                <a16:creationId xmlns:a16="http://schemas.microsoft.com/office/drawing/2014/main" id="{1D68903C-8AA0-4CE3-91C7-8C8431DC71F0}"/>
              </a:ext>
            </a:extLst>
          </p:cNvPr>
          <p:cNvSpPr>
            <a:spLocks noGrp="1"/>
          </p:cNvSpPr>
          <p:nvPr/>
        </p:nvSpPr>
        <p:spPr>
          <a:xfrm>
            <a:off x="2028825" y="2428875"/>
            <a:ext cx="6858000" cy="600075"/>
          </a:xfrm>
          <a:prstGeom prst="rect">
            <a:avLst/>
          </a:prstGeom>
          <a:noFill/>
          <a:ln w="0">
            <a:noFill/>
          </a:ln>
        </p:spPr>
        <p:txBody>
          <a:bodyPr anchor="ctr">
            <a:noAutofit/>
          </a:bodyPr>
          <a:lstStyle/>
          <a:p>
            <a:pPr defTabSz="1371600">
              <a:defRPr sz="1575" b="1">
                <a:solidFill>
                  <a:srgbClr val="0E256D"/>
                </a:solidFill>
                <a:latin typeface="Aptos"/>
                <a:ea typeface="Aptos"/>
                <a:cs typeface="Aptos"/>
              </a:defRPr>
            </a:pPr>
            <a:r>
              <a:rPr sz="2850" b="1">
                <a:solidFill>
                  <a:srgbClr val="0E256D"/>
                </a:solidFill>
                <a:latin typeface="Aptos"/>
                <a:ea typeface="Aptos"/>
                <a:cs typeface="Aptos"/>
              </a:rPr>
              <a:t>Small and irregular quantities</a:t>
            </a:r>
          </a:p>
        </p:txBody>
      </p:sp>
      <p:sp>
        <p:nvSpPr>
          <p:cNvPr id="6" name="Rectángulo 5">
            <a:extLst>
              <a:ext uri="{FF2B5EF4-FFF2-40B4-BE49-F238E27FC236}">
                <a16:creationId xmlns:a16="http://schemas.microsoft.com/office/drawing/2014/main" id="{7EC75CAD-2FCD-4E6E-B463-DFD2D421E3FE}"/>
              </a:ext>
            </a:extLst>
          </p:cNvPr>
          <p:cNvSpPr>
            <a:spLocks noGrp="1"/>
          </p:cNvSpPr>
          <p:nvPr/>
        </p:nvSpPr>
        <p:spPr>
          <a:xfrm>
            <a:off x="1085850" y="3457574"/>
            <a:ext cx="885825" cy="714362"/>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475" b="1">
                <a:solidFill>
                  <a:srgbClr val="70D44B"/>
                </a:solidFill>
                <a:latin typeface="Aptos"/>
                <a:ea typeface="Aptos"/>
                <a:cs typeface="Aptos"/>
              </a:rPr>
              <a:t>2</a:t>
            </a:r>
          </a:p>
        </p:txBody>
      </p:sp>
      <p:sp>
        <p:nvSpPr>
          <p:cNvPr id="7" name="Rectángulo 6">
            <a:extLst>
              <a:ext uri="{FF2B5EF4-FFF2-40B4-BE49-F238E27FC236}">
                <a16:creationId xmlns:a16="http://schemas.microsoft.com/office/drawing/2014/main" id="{5F35DEDE-5D5E-42A8-8F27-18D4DE7340E0}"/>
              </a:ext>
            </a:extLst>
          </p:cNvPr>
          <p:cNvSpPr>
            <a:spLocks noGrp="1"/>
          </p:cNvSpPr>
          <p:nvPr/>
        </p:nvSpPr>
        <p:spPr>
          <a:xfrm>
            <a:off x="2028825" y="3457575"/>
            <a:ext cx="6858000" cy="600075"/>
          </a:xfrm>
          <a:prstGeom prst="rect">
            <a:avLst/>
          </a:prstGeom>
          <a:noFill/>
          <a:ln w="0">
            <a:noFill/>
          </a:ln>
        </p:spPr>
        <p:txBody>
          <a:bodyPr anchor="ctr">
            <a:noAutofit/>
          </a:bodyPr>
          <a:lstStyle/>
          <a:p>
            <a:pPr defTabSz="1371600">
              <a:defRPr sz="1575" b="1">
                <a:solidFill>
                  <a:srgbClr val="0E256D"/>
                </a:solidFill>
                <a:latin typeface="Aptos"/>
                <a:ea typeface="Aptos"/>
                <a:cs typeface="Aptos"/>
              </a:defRPr>
            </a:pPr>
            <a:r>
              <a:rPr sz="2850" b="1">
                <a:solidFill>
                  <a:srgbClr val="0E256D"/>
                </a:solidFill>
                <a:latin typeface="Aptos"/>
                <a:ea typeface="Aptos"/>
                <a:cs typeface="Aptos"/>
              </a:rPr>
              <a:t>Damaged or unlabelled packaging</a:t>
            </a:r>
          </a:p>
        </p:txBody>
      </p:sp>
      <p:sp>
        <p:nvSpPr>
          <p:cNvPr id="8" name="Rectángulo 7">
            <a:extLst>
              <a:ext uri="{FF2B5EF4-FFF2-40B4-BE49-F238E27FC236}">
                <a16:creationId xmlns:a16="http://schemas.microsoft.com/office/drawing/2014/main" id="{4B1FDDE6-E896-4AAD-8128-10A25EDFD92B}"/>
              </a:ext>
            </a:extLst>
          </p:cNvPr>
          <p:cNvSpPr>
            <a:spLocks noGrp="1"/>
          </p:cNvSpPr>
          <p:nvPr/>
        </p:nvSpPr>
        <p:spPr>
          <a:xfrm>
            <a:off x="1085850" y="4486274"/>
            <a:ext cx="885825" cy="714362"/>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475" b="1">
                <a:solidFill>
                  <a:srgbClr val="70D44B"/>
                </a:solidFill>
                <a:latin typeface="Aptos"/>
                <a:ea typeface="Aptos"/>
                <a:cs typeface="Aptos"/>
              </a:rPr>
              <a:t>3</a:t>
            </a:r>
          </a:p>
        </p:txBody>
      </p:sp>
      <p:sp>
        <p:nvSpPr>
          <p:cNvPr id="9" name="Rectángulo 8">
            <a:extLst>
              <a:ext uri="{FF2B5EF4-FFF2-40B4-BE49-F238E27FC236}">
                <a16:creationId xmlns:a16="http://schemas.microsoft.com/office/drawing/2014/main" id="{34FC7E46-1B8A-4ADD-9A68-B76705BADA75}"/>
              </a:ext>
            </a:extLst>
          </p:cNvPr>
          <p:cNvSpPr>
            <a:spLocks noGrp="1"/>
          </p:cNvSpPr>
          <p:nvPr/>
        </p:nvSpPr>
        <p:spPr>
          <a:xfrm>
            <a:off x="2028825" y="4486275"/>
            <a:ext cx="6858000" cy="600075"/>
          </a:xfrm>
          <a:prstGeom prst="rect">
            <a:avLst/>
          </a:prstGeom>
          <a:noFill/>
          <a:ln w="0">
            <a:noFill/>
          </a:ln>
        </p:spPr>
        <p:txBody>
          <a:bodyPr anchor="ctr">
            <a:noAutofit/>
          </a:bodyPr>
          <a:lstStyle/>
          <a:p>
            <a:pPr defTabSz="1371600">
              <a:defRPr sz="1575" b="1">
                <a:solidFill>
                  <a:srgbClr val="0E256D"/>
                </a:solidFill>
                <a:latin typeface="Aptos"/>
                <a:ea typeface="Aptos"/>
                <a:cs typeface="Aptos"/>
              </a:defRPr>
            </a:pPr>
            <a:r>
              <a:rPr sz="2850" b="1">
                <a:solidFill>
                  <a:srgbClr val="0E256D"/>
                </a:solidFill>
                <a:latin typeface="Aptos"/>
                <a:ea typeface="Aptos"/>
                <a:cs typeface="Aptos"/>
              </a:rPr>
              <a:t>Unknown and incompatible mixtures</a:t>
            </a:r>
          </a:p>
        </p:txBody>
      </p:sp>
      <p:sp>
        <p:nvSpPr>
          <p:cNvPr id="10" name="Rectángulo 9">
            <a:extLst>
              <a:ext uri="{FF2B5EF4-FFF2-40B4-BE49-F238E27FC236}">
                <a16:creationId xmlns:a16="http://schemas.microsoft.com/office/drawing/2014/main" id="{393E9276-8C8F-461E-BF07-5780E90E1793}"/>
              </a:ext>
            </a:extLst>
          </p:cNvPr>
          <p:cNvSpPr>
            <a:spLocks noGrp="1"/>
          </p:cNvSpPr>
          <p:nvPr/>
        </p:nvSpPr>
        <p:spPr>
          <a:xfrm>
            <a:off x="1085850" y="5514974"/>
            <a:ext cx="885825" cy="714362"/>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475" b="1">
                <a:solidFill>
                  <a:srgbClr val="70D44B"/>
                </a:solidFill>
                <a:latin typeface="Aptos"/>
                <a:ea typeface="Aptos"/>
                <a:cs typeface="Aptos"/>
              </a:rPr>
              <a:t>4</a:t>
            </a:r>
          </a:p>
        </p:txBody>
      </p:sp>
      <p:sp>
        <p:nvSpPr>
          <p:cNvPr id="11" name="Rectángulo 10">
            <a:extLst>
              <a:ext uri="{FF2B5EF4-FFF2-40B4-BE49-F238E27FC236}">
                <a16:creationId xmlns:a16="http://schemas.microsoft.com/office/drawing/2014/main" id="{1C6A459D-CCB6-4DD0-BFCC-19F4424E2887}"/>
              </a:ext>
            </a:extLst>
          </p:cNvPr>
          <p:cNvSpPr>
            <a:spLocks noGrp="1"/>
          </p:cNvSpPr>
          <p:nvPr/>
        </p:nvSpPr>
        <p:spPr>
          <a:xfrm>
            <a:off x="2028825" y="5514975"/>
            <a:ext cx="6858000" cy="600075"/>
          </a:xfrm>
          <a:prstGeom prst="rect">
            <a:avLst/>
          </a:prstGeom>
          <a:noFill/>
          <a:ln w="0">
            <a:noFill/>
          </a:ln>
        </p:spPr>
        <p:txBody>
          <a:bodyPr anchor="ctr">
            <a:noAutofit/>
          </a:bodyPr>
          <a:lstStyle/>
          <a:p>
            <a:pPr defTabSz="1371600">
              <a:defRPr sz="1575" b="1">
                <a:solidFill>
                  <a:srgbClr val="0E256D"/>
                </a:solidFill>
                <a:latin typeface="Aptos"/>
                <a:ea typeface="Aptos"/>
                <a:cs typeface="Aptos"/>
              </a:defRPr>
            </a:pPr>
            <a:r>
              <a:rPr sz="2850" b="1">
                <a:solidFill>
                  <a:srgbClr val="0E256D"/>
                </a:solidFill>
                <a:latin typeface="Aptos"/>
                <a:ea typeface="Aptos"/>
                <a:cs typeface="Aptos"/>
              </a:rPr>
              <a:t>Seasonal peaks and dispersed logistics</a:t>
            </a:r>
          </a:p>
        </p:txBody>
      </p:sp>
      <p:sp>
        <p:nvSpPr>
          <p:cNvPr id="12" name="Rectángulo 11">
            <a:extLst>
              <a:ext uri="{FF2B5EF4-FFF2-40B4-BE49-F238E27FC236}">
                <a16:creationId xmlns:a16="http://schemas.microsoft.com/office/drawing/2014/main" id="{E8FEA094-AE67-4E23-AEBE-A70E5B13E4BA}"/>
              </a:ext>
            </a:extLst>
          </p:cNvPr>
          <p:cNvSpPr>
            <a:spLocks noGrp="1"/>
          </p:cNvSpPr>
          <p:nvPr/>
        </p:nvSpPr>
        <p:spPr>
          <a:xfrm>
            <a:off x="1085850" y="6543674"/>
            <a:ext cx="885825" cy="714362"/>
          </a:xfrm>
          <a:prstGeom prst="rect">
            <a:avLst/>
          </a:prstGeom>
          <a:noFill/>
          <a:ln w="0">
            <a:noFill/>
          </a:ln>
        </p:spPr>
        <p:txBody>
          <a:bodyPr anchor="ctr">
            <a:noAutofit/>
          </a:bodyPr>
          <a:lstStyle/>
          <a:p>
            <a:pPr algn="ctr" defTabSz="1371600">
              <a:defRPr sz="1650" b="1">
                <a:solidFill>
                  <a:srgbClr val="70D44B"/>
                </a:solidFill>
                <a:latin typeface="Aptos"/>
                <a:ea typeface="Aptos"/>
                <a:cs typeface="Aptos"/>
              </a:defRPr>
            </a:pPr>
            <a:r>
              <a:rPr sz="2475" b="1">
                <a:solidFill>
                  <a:srgbClr val="70D44B"/>
                </a:solidFill>
                <a:latin typeface="Aptos"/>
                <a:ea typeface="Aptos"/>
                <a:cs typeface="Aptos"/>
              </a:rPr>
              <a:t>5</a:t>
            </a:r>
          </a:p>
        </p:txBody>
      </p:sp>
      <p:sp>
        <p:nvSpPr>
          <p:cNvPr id="13" name="Rectángulo 12">
            <a:extLst>
              <a:ext uri="{FF2B5EF4-FFF2-40B4-BE49-F238E27FC236}">
                <a16:creationId xmlns:a16="http://schemas.microsoft.com/office/drawing/2014/main" id="{20782F8A-5D5D-4C80-B3A5-0EC629EC6A7D}"/>
              </a:ext>
            </a:extLst>
          </p:cNvPr>
          <p:cNvSpPr>
            <a:spLocks noGrp="1"/>
          </p:cNvSpPr>
          <p:nvPr/>
        </p:nvSpPr>
        <p:spPr>
          <a:xfrm>
            <a:off x="2028825" y="6543674"/>
            <a:ext cx="7400925" cy="714365"/>
          </a:xfrm>
          <a:prstGeom prst="rect">
            <a:avLst/>
          </a:prstGeom>
          <a:noFill/>
          <a:ln w="0">
            <a:noFill/>
          </a:ln>
        </p:spPr>
        <p:txBody>
          <a:bodyPr anchor="ctr">
            <a:noAutofit/>
          </a:bodyPr>
          <a:lstStyle/>
          <a:p>
            <a:pPr defTabSz="1371600">
              <a:defRPr sz="1575" b="1">
                <a:solidFill>
                  <a:srgbClr val="0E256D"/>
                </a:solidFill>
                <a:latin typeface="Aptos"/>
                <a:ea typeface="Aptos"/>
                <a:cs typeface="Aptos"/>
              </a:defRPr>
            </a:pPr>
            <a:r>
              <a:rPr sz="2850" b="1">
                <a:solidFill>
                  <a:srgbClr val="0E256D"/>
                </a:solidFill>
                <a:latin typeface="Aptos"/>
                <a:ea typeface="Aptos"/>
                <a:cs typeface="Aptos"/>
              </a:rPr>
              <a:t>Fractions without a viable recycling outlet</a:t>
            </a:r>
          </a:p>
        </p:txBody>
      </p:sp>
      <p:sp>
        <p:nvSpPr>
          <p:cNvPr id="14" name="Rectángulo: esquinas redondeadas 13">
            <a:extLst>
              <a:ext uri="{FF2B5EF4-FFF2-40B4-BE49-F238E27FC236}">
                <a16:creationId xmlns:a16="http://schemas.microsoft.com/office/drawing/2014/main" id="{AC4E58BC-4A5E-4B65-BFD6-2FD29505BDC4}"/>
              </a:ext>
            </a:extLst>
          </p:cNvPr>
          <p:cNvSpPr>
            <a:spLocks noGrp="1"/>
          </p:cNvSpPr>
          <p:nvPr/>
        </p:nvSpPr>
        <p:spPr>
          <a:xfrm>
            <a:off x="9858375" y="2428875"/>
            <a:ext cx="7143750" cy="5029200"/>
          </a:xfrm>
          <a:prstGeom prst="roundRect">
            <a:avLst>
              <a:gd name="adj" fmla="val 2273"/>
            </a:avLst>
          </a:prstGeom>
          <a:solidFill>
            <a:srgbClr val="FFFFFF"/>
          </a:solidFill>
          <a:ln w="9525">
            <a:solidFill>
              <a:srgbClr val="70D44B"/>
            </a:solidFill>
          </a:ln>
        </p:spPr>
        <p:txBody>
          <a:bodyPr/>
          <a:lstStyle/>
          <a:p>
            <a:pPr defTabSz="1371600"/>
            <a:endParaRPr sz="2400">
              <a:solidFill>
                <a:srgbClr val="000000"/>
              </a:solidFill>
              <a:latin typeface="Aptos"/>
            </a:endParaRPr>
          </a:p>
        </p:txBody>
      </p:sp>
      <p:sp>
        <p:nvSpPr>
          <p:cNvPr id="15" name="Rectángulo 14">
            <a:extLst>
              <a:ext uri="{FF2B5EF4-FFF2-40B4-BE49-F238E27FC236}">
                <a16:creationId xmlns:a16="http://schemas.microsoft.com/office/drawing/2014/main" id="{E37CC1E4-E378-4FC5-A4A1-91670C693249}"/>
              </a:ext>
            </a:extLst>
          </p:cNvPr>
          <p:cNvSpPr>
            <a:spLocks noGrp="1"/>
          </p:cNvSpPr>
          <p:nvPr/>
        </p:nvSpPr>
        <p:spPr>
          <a:xfrm>
            <a:off x="10315575" y="2771775"/>
            <a:ext cx="6000750" cy="400050"/>
          </a:xfrm>
          <a:prstGeom prst="rect">
            <a:avLst/>
          </a:prstGeom>
          <a:noFill/>
          <a:ln w="0">
            <a:noFill/>
          </a:ln>
        </p:spPr>
        <p:txBody>
          <a:bodyPr anchor="ctr">
            <a:noAutofit/>
          </a:bodyPr>
          <a:lstStyle/>
          <a:p>
            <a:pPr defTabSz="1371600">
              <a:defRPr sz="1125" b="1">
                <a:solidFill>
                  <a:srgbClr val="0E256D"/>
                </a:solidFill>
                <a:latin typeface="Aptos"/>
                <a:ea typeface="Aptos"/>
                <a:cs typeface="Aptos"/>
              </a:defRPr>
            </a:pPr>
            <a:r>
              <a:rPr sz="2400" b="1">
                <a:solidFill>
                  <a:srgbClr val="0E256D"/>
                </a:solidFill>
                <a:latin typeface="Aptos"/>
                <a:ea typeface="Aptos"/>
                <a:cs typeface="Aptos"/>
              </a:rPr>
              <a:t>OPERATOR TASKS</a:t>
            </a:r>
          </a:p>
        </p:txBody>
      </p:sp>
      <p:sp>
        <p:nvSpPr>
          <p:cNvPr id="16" name="Rectángulo 15">
            <a:extLst>
              <a:ext uri="{FF2B5EF4-FFF2-40B4-BE49-F238E27FC236}">
                <a16:creationId xmlns:a16="http://schemas.microsoft.com/office/drawing/2014/main" id="{D2E38002-F9F0-43CA-B480-B8334350D711}"/>
              </a:ext>
            </a:extLst>
          </p:cNvPr>
          <p:cNvSpPr>
            <a:spLocks noGrp="1"/>
          </p:cNvSpPr>
          <p:nvPr/>
        </p:nvSpPr>
        <p:spPr>
          <a:xfrm>
            <a:off x="10344150" y="3400425"/>
            <a:ext cx="6000750" cy="485775"/>
          </a:xfrm>
          <a:prstGeom prst="rect">
            <a:avLst/>
          </a:prstGeom>
          <a:noFill/>
          <a:ln w="0">
            <a:noFill/>
          </a:ln>
        </p:spPr>
        <p:txBody>
          <a:bodyPr anchor="ctr">
            <a:noAutofit/>
          </a:bodyPr>
          <a:lstStyle/>
          <a:p>
            <a:pPr defTabSz="1371600">
              <a:defRPr sz="1350" b="0">
                <a:solidFill>
                  <a:srgbClr val="0E256D"/>
                </a:solidFill>
                <a:latin typeface="Aptos"/>
                <a:ea typeface="Aptos"/>
                <a:cs typeface="Aptos"/>
              </a:defRPr>
            </a:pPr>
            <a:r>
              <a:rPr sz="2400">
                <a:solidFill>
                  <a:srgbClr val="0E256D"/>
                </a:solidFill>
                <a:latin typeface="Aptos"/>
                <a:ea typeface="Aptos"/>
                <a:cs typeface="Aptos"/>
              </a:rPr>
              <a:t>01  Inspect and classify</a:t>
            </a:r>
          </a:p>
        </p:txBody>
      </p:sp>
      <p:sp>
        <p:nvSpPr>
          <p:cNvPr id="17" name="Rectángulo 16">
            <a:extLst>
              <a:ext uri="{FF2B5EF4-FFF2-40B4-BE49-F238E27FC236}">
                <a16:creationId xmlns:a16="http://schemas.microsoft.com/office/drawing/2014/main" id="{032BB898-4F84-42EF-93D5-B22603192153}"/>
              </a:ext>
            </a:extLst>
          </p:cNvPr>
          <p:cNvSpPr>
            <a:spLocks noGrp="1"/>
          </p:cNvSpPr>
          <p:nvPr/>
        </p:nvSpPr>
        <p:spPr>
          <a:xfrm>
            <a:off x="10344150" y="4014788"/>
            <a:ext cx="6000750" cy="485775"/>
          </a:xfrm>
          <a:prstGeom prst="rect">
            <a:avLst/>
          </a:prstGeom>
          <a:noFill/>
          <a:ln w="0">
            <a:noFill/>
          </a:ln>
        </p:spPr>
        <p:txBody>
          <a:bodyPr anchor="ctr">
            <a:noAutofit/>
          </a:bodyPr>
          <a:lstStyle/>
          <a:p>
            <a:pPr defTabSz="1371600">
              <a:defRPr sz="1350" b="0">
                <a:solidFill>
                  <a:srgbClr val="0E256D"/>
                </a:solidFill>
                <a:latin typeface="Aptos"/>
                <a:ea typeface="Aptos"/>
                <a:cs typeface="Aptos"/>
              </a:defRPr>
            </a:pPr>
            <a:r>
              <a:rPr sz="2400">
                <a:solidFill>
                  <a:srgbClr val="0E256D"/>
                </a:solidFill>
                <a:latin typeface="Aptos"/>
                <a:ea typeface="Aptos"/>
                <a:cs typeface="Aptos"/>
              </a:rPr>
              <a:t>02  Separate incompatible substances</a:t>
            </a:r>
          </a:p>
        </p:txBody>
      </p:sp>
      <p:sp>
        <p:nvSpPr>
          <p:cNvPr id="18" name="Rectángulo 17">
            <a:extLst>
              <a:ext uri="{FF2B5EF4-FFF2-40B4-BE49-F238E27FC236}">
                <a16:creationId xmlns:a16="http://schemas.microsoft.com/office/drawing/2014/main" id="{168E5FB4-BE24-4503-8E8E-9CF132AFC257}"/>
              </a:ext>
            </a:extLst>
          </p:cNvPr>
          <p:cNvSpPr>
            <a:spLocks noGrp="1"/>
          </p:cNvSpPr>
          <p:nvPr/>
        </p:nvSpPr>
        <p:spPr>
          <a:xfrm>
            <a:off x="10344150" y="4629150"/>
            <a:ext cx="6000750" cy="485775"/>
          </a:xfrm>
          <a:prstGeom prst="rect">
            <a:avLst/>
          </a:prstGeom>
          <a:noFill/>
          <a:ln w="0">
            <a:noFill/>
          </a:ln>
        </p:spPr>
        <p:txBody>
          <a:bodyPr anchor="ctr">
            <a:noAutofit/>
          </a:bodyPr>
          <a:lstStyle/>
          <a:p>
            <a:pPr defTabSz="1371600">
              <a:defRPr sz="1350" b="0">
                <a:solidFill>
                  <a:srgbClr val="0E256D"/>
                </a:solidFill>
                <a:latin typeface="Aptos"/>
                <a:ea typeface="Aptos"/>
                <a:cs typeface="Aptos"/>
              </a:defRPr>
            </a:pPr>
            <a:r>
              <a:rPr sz="2400">
                <a:solidFill>
                  <a:srgbClr val="0E256D"/>
                </a:solidFill>
                <a:latin typeface="Aptos"/>
                <a:ea typeface="Aptos"/>
                <a:cs typeface="Aptos"/>
              </a:rPr>
              <a:t>03  Repack damaged containers</a:t>
            </a:r>
          </a:p>
        </p:txBody>
      </p:sp>
      <p:sp>
        <p:nvSpPr>
          <p:cNvPr id="19" name="Rectángulo 18">
            <a:extLst>
              <a:ext uri="{FF2B5EF4-FFF2-40B4-BE49-F238E27FC236}">
                <a16:creationId xmlns:a16="http://schemas.microsoft.com/office/drawing/2014/main" id="{1C0835B0-C51A-4BD0-87D0-F955650B1227}"/>
              </a:ext>
            </a:extLst>
          </p:cNvPr>
          <p:cNvSpPr>
            <a:spLocks noGrp="1"/>
          </p:cNvSpPr>
          <p:nvPr/>
        </p:nvSpPr>
        <p:spPr>
          <a:xfrm>
            <a:off x="10344150" y="5243513"/>
            <a:ext cx="6000750" cy="485775"/>
          </a:xfrm>
          <a:prstGeom prst="rect">
            <a:avLst/>
          </a:prstGeom>
          <a:noFill/>
          <a:ln w="0">
            <a:noFill/>
          </a:ln>
        </p:spPr>
        <p:txBody>
          <a:bodyPr anchor="ctr">
            <a:noAutofit/>
          </a:bodyPr>
          <a:lstStyle/>
          <a:p>
            <a:pPr defTabSz="1371600">
              <a:defRPr sz="1350" b="0">
                <a:solidFill>
                  <a:srgbClr val="0E256D"/>
                </a:solidFill>
                <a:latin typeface="Aptos"/>
                <a:ea typeface="Aptos"/>
                <a:cs typeface="Aptos"/>
              </a:defRPr>
            </a:pPr>
            <a:r>
              <a:rPr sz="2400">
                <a:solidFill>
                  <a:srgbClr val="0E256D"/>
                </a:solidFill>
                <a:latin typeface="Aptos"/>
                <a:ea typeface="Aptos"/>
                <a:cs typeface="Aptos"/>
              </a:rPr>
              <a:t>04  </a:t>
            </a:r>
            <a:r>
              <a:rPr sz="2400" err="1">
                <a:solidFill>
                  <a:srgbClr val="0E256D"/>
                </a:solidFill>
                <a:latin typeface="Aptos"/>
                <a:ea typeface="Aptos"/>
                <a:cs typeface="Aptos"/>
              </a:rPr>
              <a:t>Analyse</a:t>
            </a:r>
            <a:r>
              <a:rPr sz="2400">
                <a:solidFill>
                  <a:srgbClr val="0E256D"/>
                </a:solidFill>
                <a:latin typeface="Aptos"/>
                <a:ea typeface="Aptos"/>
                <a:cs typeface="Aptos"/>
              </a:rPr>
              <a:t> unknown products</a:t>
            </a:r>
          </a:p>
        </p:txBody>
      </p:sp>
      <p:sp>
        <p:nvSpPr>
          <p:cNvPr id="20" name="Rectángulo 19">
            <a:extLst>
              <a:ext uri="{FF2B5EF4-FFF2-40B4-BE49-F238E27FC236}">
                <a16:creationId xmlns:a16="http://schemas.microsoft.com/office/drawing/2014/main" id="{1E313324-268E-40C8-9154-73F9C3EA4967}"/>
              </a:ext>
            </a:extLst>
          </p:cNvPr>
          <p:cNvSpPr>
            <a:spLocks noGrp="1"/>
          </p:cNvSpPr>
          <p:nvPr/>
        </p:nvSpPr>
        <p:spPr>
          <a:xfrm>
            <a:off x="10344150" y="5857875"/>
            <a:ext cx="6000750" cy="485775"/>
          </a:xfrm>
          <a:prstGeom prst="rect">
            <a:avLst/>
          </a:prstGeom>
          <a:noFill/>
          <a:ln w="0">
            <a:noFill/>
          </a:ln>
        </p:spPr>
        <p:txBody>
          <a:bodyPr anchor="ctr">
            <a:noAutofit/>
          </a:bodyPr>
          <a:lstStyle/>
          <a:p>
            <a:pPr defTabSz="1371600">
              <a:defRPr sz="1350" b="1">
                <a:solidFill>
                  <a:srgbClr val="70D44B"/>
                </a:solidFill>
                <a:latin typeface="Aptos"/>
                <a:ea typeface="Aptos"/>
                <a:cs typeface="Aptos"/>
              </a:defRPr>
            </a:pPr>
            <a:r>
              <a:rPr sz="2400" b="1">
                <a:solidFill>
                  <a:srgbClr val="70D44B"/>
                </a:solidFill>
                <a:latin typeface="Aptos"/>
                <a:ea typeface="Aptos"/>
                <a:cs typeface="Aptos"/>
              </a:rPr>
              <a:t>05  Select authorised treatment</a:t>
            </a:r>
          </a:p>
        </p:txBody>
      </p:sp>
      <p:sp>
        <p:nvSpPr>
          <p:cNvPr id="21" name="Rectángulo 20">
            <a:extLst>
              <a:ext uri="{FF2B5EF4-FFF2-40B4-BE49-F238E27FC236}">
                <a16:creationId xmlns:a16="http://schemas.microsoft.com/office/drawing/2014/main" id="{668C6137-DB1C-4441-9226-C030A718B80C}"/>
              </a:ext>
            </a:extLst>
          </p:cNvPr>
          <p:cNvSpPr>
            <a:spLocks noGrp="1"/>
          </p:cNvSpPr>
          <p:nvPr/>
        </p:nvSpPr>
        <p:spPr>
          <a:xfrm>
            <a:off x="10315575" y="6400802"/>
            <a:ext cx="6629400" cy="671513"/>
          </a:xfrm>
          <a:prstGeom prst="rect">
            <a:avLst/>
          </a:prstGeom>
          <a:noFill/>
          <a:ln w="0">
            <a:noFill/>
          </a:ln>
        </p:spPr>
        <p:txBody>
          <a:bodyPr anchor="ctr">
            <a:noAutofit/>
          </a:bodyPr>
          <a:lstStyle/>
          <a:p>
            <a:pPr defTabSz="1371600">
              <a:defRPr sz="1350" b="0">
                <a:solidFill>
                  <a:srgbClr val="0E256D"/>
                </a:solidFill>
                <a:latin typeface="Aptos"/>
                <a:ea typeface="Aptos"/>
                <a:cs typeface="Aptos"/>
              </a:defRPr>
            </a:pPr>
            <a:r>
              <a:rPr sz="2400">
                <a:solidFill>
                  <a:srgbClr val="0E256D"/>
                </a:solidFill>
                <a:latin typeface="Aptos"/>
                <a:ea typeface="Aptos"/>
                <a:cs typeface="Aptos"/>
              </a:rPr>
              <a:t>06  Manage rejects and contaminated packaging</a:t>
            </a:r>
          </a:p>
        </p:txBody>
      </p:sp>
      <p:sp>
        <p:nvSpPr>
          <p:cNvPr id="23" name="Rectángulo 22">
            <a:extLst>
              <a:ext uri="{FF2B5EF4-FFF2-40B4-BE49-F238E27FC236}">
                <a16:creationId xmlns:a16="http://schemas.microsoft.com/office/drawing/2014/main" id="{E5643534-51F8-4D0C-BC13-CF336051E742}"/>
              </a:ext>
            </a:extLst>
          </p:cNvPr>
          <p:cNvSpPr>
            <a:spLocks noGrp="1"/>
          </p:cNvSpPr>
          <p:nvPr/>
        </p:nvSpPr>
        <p:spPr>
          <a:xfrm>
            <a:off x="1314450" y="8629652"/>
            <a:ext cx="15144750" cy="571500"/>
          </a:xfrm>
          <a:prstGeom prst="rect">
            <a:avLst/>
          </a:prstGeom>
          <a:noFill/>
          <a:ln w="0">
            <a:noFill/>
          </a:ln>
        </p:spPr>
        <p:txBody>
          <a:bodyPr anchor="ctr">
            <a:noAutofit/>
          </a:bodyPr>
          <a:lstStyle/>
          <a:p>
            <a:pPr algn="ctr" defTabSz="1371600"/>
            <a:r>
              <a:rPr sz="2850" b="1">
                <a:solidFill>
                  <a:srgbClr val="002060"/>
                </a:solidFill>
                <a:latin typeface="Aptos"/>
              </a:rPr>
              <a:t>A separately collected container may still hold an unsafe or untreatable mixture</a:t>
            </a:r>
          </a:p>
        </p:txBody>
      </p:sp>
      <p:sp>
        <p:nvSpPr>
          <p:cNvPr id="24" name="Rectángulo 23">
            <a:extLst>
              <a:ext uri="{FF2B5EF4-FFF2-40B4-BE49-F238E27FC236}">
                <a16:creationId xmlns:a16="http://schemas.microsoft.com/office/drawing/2014/main" id="{9E6CB458-28BD-4337-B721-4D1C8EBD8EFD}"/>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25" name="Rectángulo 24">
            <a:extLst>
              <a:ext uri="{FF2B5EF4-FFF2-40B4-BE49-F238E27FC236}">
                <a16:creationId xmlns:a16="http://schemas.microsoft.com/office/drawing/2014/main" id="{D61EB675-886E-431C-8E1B-CF57048EC815}"/>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06</a:t>
            </a:r>
          </a:p>
        </p:txBody>
      </p:sp>
      <p:sp>
        <p:nvSpPr>
          <p:cNvPr id="27" name="ASEGRE green bar">
            <a:extLst>
              <a:ext uri="{FF2B5EF4-FFF2-40B4-BE49-F238E27FC236}">
                <a16:creationId xmlns:a16="http://schemas.microsoft.com/office/drawing/2014/main" id="{419DA9BE-3E93-4C63-B14E-2228C7E04C91}"/>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28" name="ASEGRE blue bar">
            <a:extLst>
              <a:ext uri="{FF2B5EF4-FFF2-40B4-BE49-F238E27FC236}">
                <a16:creationId xmlns:a16="http://schemas.microsoft.com/office/drawing/2014/main" id="{BFA99E66-5A1F-473C-AEA2-CEAA4968B3EE}"/>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0" name="Imagen 29" descr="Logotipo&#10;&#10;El contenido generado por IA puede ser incorrecto.">
            <a:extLst>
              <a:ext uri="{FF2B5EF4-FFF2-40B4-BE49-F238E27FC236}">
                <a16:creationId xmlns:a16="http://schemas.microsoft.com/office/drawing/2014/main" id="{8B490444-B59C-8AD3-4933-F7CA7C498084}"/>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1078141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7392234A-9FAD-4285-914E-D527891528CA}"/>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USEFUL EVIDENCE — BUT NOT YET COMPARABLE PERFORMANCE</a:t>
            </a:r>
          </a:p>
        </p:txBody>
      </p:sp>
      <p:sp>
        <p:nvSpPr>
          <p:cNvPr id="2" name="Rectángulo 1">
            <a:extLst>
              <a:ext uri="{FF2B5EF4-FFF2-40B4-BE49-F238E27FC236}">
                <a16:creationId xmlns:a16="http://schemas.microsoft.com/office/drawing/2014/main" id="{E495B3C4-1B20-4695-80B6-AC3EEBE7D998}"/>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What the cases tell us</a:t>
            </a:r>
          </a:p>
        </p:txBody>
      </p:sp>
      <p:sp>
        <p:nvSpPr>
          <p:cNvPr id="3" name="Conector recto 2">
            <a:extLst>
              <a:ext uri="{FF2B5EF4-FFF2-40B4-BE49-F238E27FC236}">
                <a16:creationId xmlns:a16="http://schemas.microsoft.com/office/drawing/2014/main" id="{9C6CFBD0-08F9-4C29-813C-62776E96B6BE}"/>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6E310445-D047-4327-A2DD-06EEC79A0C00}"/>
              </a:ext>
            </a:extLst>
          </p:cNvPr>
          <p:cNvSpPr>
            <a:spLocks noGrp="1"/>
          </p:cNvSpPr>
          <p:nvPr/>
        </p:nvSpPr>
        <p:spPr>
          <a:xfrm>
            <a:off x="914400" y="23002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5" name="Rectángulo 4">
            <a:extLst>
              <a:ext uri="{FF2B5EF4-FFF2-40B4-BE49-F238E27FC236}">
                <a16:creationId xmlns:a16="http://schemas.microsoft.com/office/drawing/2014/main" id="{D211EBB1-A057-4392-AC57-6578EFD23875}"/>
              </a:ext>
            </a:extLst>
          </p:cNvPr>
          <p:cNvSpPr>
            <a:spLocks noGrp="1"/>
          </p:cNvSpPr>
          <p:nvPr/>
        </p:nvSpPr>
        <p:spPr>
          <a:xfrm>
            <a:off x="1171575" y="2371727"/>
            <a:ext cx="1257300" cy="685800"/>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550" b="1">
                <a:solidFill>
                  <a:srgbClr val="70D44B"/>
                </a:solidFill>
                <a:latin typeface="Aptos"/>
                <a:ea typeface="Aptos"/>
                <a:cs typeface="Aptos"/>
              </a:rPr>
              <a:t>≈1%</a:t>
            </a:r>
          </a:p>
        </p:txBody>
      </p:sp>
      <p:sp>
        <p:nvSpPr>
          <p:cNvPr id="6" name="Rectángulo 5">
            <a:extLst>
              <a:ext uri="{FF2B5EF4-FFF2-40B4-BE49-F238E27FC236}">
                <a16:creationId xmlns:a16="http://schemas.microsoft.com/office/drawing/2014/main" id="{CA537C87-B2C2-4B13-9CCE-CA65CCBB694D}"/>
              </a:ext>
            </a:extLst>
          </p:cNvPr>
          <p:cNvSpPr>
            <a:spLocks noGrp="1"/>
          </p:cNvSpPr>
          <p:nvPr/>
        </p:nvSpPr>
        <p:spPr>
          <a:xfrm>
            <a:off x="2428875" y="23717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Low tonnage</a:t>
            </a:r>
          </a:p>
        </p:txBody>
      </p:sp>
      <p:sp>
        <p:nvSpPr>
          <p:cNvPr id="7" name="Rectángulo 6">
            <a:extLst>
              <a:ext uri="{FF2B5EF4-FFF2-40B4-BE49-F238E27FC236}">
                <a16:creationId xmlns:a16="http://schemas.microsoft.com/office/drawing/2014/main" id="{A26DB1DE-C3F3-407E-9496-8015BDBAF1C8}"/>
              </a:ext>
            </a:extLst>
          </p:cNvPr>
          <p:cNvSpPr>
            <a:spLocks noGrp="1"/>
          </p:cNvSpPr>
          <p:nvPr/>
        </p:nvSpPr>
        <p:spPr>
          <a:xfrm>
            <a:off x="6886575" y="23717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HHW is a small share of municipal waste but creates disproportionate risk</a:t>
            </a:r>
          </a:p>
        </p:txBody>
      </p:sp>
      <p:sp>
        <p:nvSpPr>
          <p:cNvPr id="8" name="Rectángulo 7">
            <a:extLst>
              <a:ext uri="{FF2B5EF4-FFF2-40B4-BE49-F238E27FC236}">
                <a16:creationId xmlns:a16="http://schemas.microsoft.com/office/drawing/2014/main" id="{F676A1CC-0336-402B-A48F-3F613F5698A4}"/>
              </a:ext>
            </a:extLst>
          </p:cNvPr>
          <p:cNvSpPr>
            <a:spLocks noGrp="1"/>
          </p:cNvSpPr>
          <p:nvPr/>
        </p:nvSpPr>
        <p:spPr>
          <a:xfrm>
            <a:off x="1171575" y="3629026"/>
            <a:ext cx="1407852" cy="757238"/>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550" b="1">
                <a:solidFill>
                  <a:srgbClr val="70D44B"/>
                </a:solidFill>
                <a:latin typeface="Aptos"/>
                <a:ea typeface="Aptos"/>
                <a:cs typeface="Aptos"/>
              </a:rPr>
              <a:t>5–7 kg</a:t>
            </a:r>
          </a:p>
        </p:txBody>
      </p:sp>
      <p:sp>
        <p:nvSpPr>
          <p:cNvPr id="9" name="Rectángulo 8">
            <a:extLst>
              <a:ext uri="{FF2B5EF4-FFF2-40B4-BE49-F238E27FC236}">
                <a16:creationId xmlns:a16="http://schemas.microsoft.com/office/drawing/2014/main" id="{EAC15DC9-45F3-4397-A7D1-67E87F9ACEB3}"/>
              </a:ext>
            </a:extLst>
          </p:cNvPr>
          <p:cNvSpPr>
            <a:spLocks noGrp="1"/>
          </p:cNvSpPr>
          <p:nvPr/>
        </p:nvSpPr>
        <p:spPr>
          <a:xfrm>
            <a:off x="2428875" y="36290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Irish households</a:t>
            </a:r>
          </a:p>
        </p:txBody>
      </p:sp>
      <p:sp>
        <p:nvSpPr>
          <p:cNvPr id="10" name="Rectángulo 9">
            <a:extLst>
              <a:ext uri="{FF2B5EF4-FFF2-40B4-BE49-F238E27FC236}">
                <a16:creationId xmlns:a16="http://schemas.microsoft.com/office/drawing/2014/main" id="{C0F52FFF-1BB0-43F8-8ED2-1A14C2BAC345}"/>
              </a:ext>
            </a:extLst>
          </p:cNvPr>
          <p:cNvSpPr>
            <a:spLocks noGrp="1"/>
          </p:cNvSpPr>
          <p:nvPr/>
        </p:nvSpPr>
        <p:spPr>
          <a:xfrm>
            <a:off x="6886575" y="36290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Annual generation; small, inconsistent quantities and export dependence</a:t>
            </a:r>
          </a:p>
        </p:txBody>
      </p:sp>
      <p:sp>
        <p:nvSpPr>
          <p:cNvPr id="11" name="Rectángulo 10">
            <a:extLst>
              <a:ext uri="{FF2B5EF4-FFF2-40B4-BE49-F238E27FC236}">
                <a16:creationId xmlns:a16="http://schemas.microsoft.com/office/drawing/2014/main" id="{2FC0A297-CA81-4701-AA94-6FE86A7D91F7}"/>
              </a:ext>
            </a:extLst>
          </p:cNvPr>
          <p:cNvSpPr>
            <a:spLocks noGrp="1"/>
          </p:cNvSpPr>
          <p:nvPr/>
        </p:nvSpPr>
        <p:spPr>
          <a:xfrm>
            <a:off x="914400" y="48148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12" name="Rectángulo 11">
            <a:extLst>
              <a:ext uri="{FF2B5EF4-FFF2-40B4-BE49-F238E27FC236}">
                <a16:creationId xmlns:a16="http://schemas.microsoft.com/office/drawing/2014/main" id="{D605043D-8014-4C57-AEE2-3EF8E23E224C}"/>
              </a:ext>
            </a:extLst>
          </p:cNvPr>
          <p:cNvSpPr>
            <a:spLocks noGrp="1"/>
          </p:cNvSpPr>
          <p:nvPr/>
        </p:nvSpPr>
        <p:spPr>
          <a:xfrm>
            <a:off x="1028700" y="4886326"/>
            <a:ext cx="1400175"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550" b="1">
                <a:solidFill>
                  <a:srgbClr val="70D44B"/>
                </a:solidFill>
                <a:latin typeface="Aptos"/>
                <a:ea typeface="Aptos"/>
                <a:cs typeface="Aptos"/>
              </a:rPr>
              <a:t>66–75%</a:t>
            </a:r>
          </a:p>
        </p:txBody>
      </p:sp>
      <p:sp>
        <p:nvSpPr>
          <p:cNvPr id="13" name="Rectángulo 12">
            <a:extLst>
              <a:ext uri="{FF2B5EF4-FFF2-40B4-BE49-F238E27FC236}">
                <a16:creationId xmlns:a16="http://schemas.microsoft.com/office/drawing/2014/main" id="{24EEA0C0-DF1C-4AAB-8965-DBB2FB3212C7}"/>
              </a:ext>
            </a:extLst>
          </p:cNvPr>
          <p:cNvSpPr>
            <a:spLocks noGrp="1"/>
          </p:cNvSpPr>
          <p:nvPr/>
        </p:nvSpPr>
        <p:spPr>
          <a:xfrm>
            <a:off x="2428875" y="48863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Paint in Odense</a:t>
            </a:r>
          </a:p>
        </p:txBody>
      </p:sp>
      <p:sp>
        <p:nvSpPr>
          <p:cNvPr id="14" name="Rectángulo 13">
            <a:extLst>
              <a:ext uri="{FF2B5EF4-FFF2-40B4-BE49-F238E27FC236}">
                <a16:creationId xmlns:a16="http://schemas.microsoft.com/office/drawing/2014/main" id="{615E8278-5E32-4E63-93D5-3808FA467E75}"/>
              </a:ext>
            </a:extLst>
          </p:cNvPr>
          <p:cNvSpPr>
            <a:spLocks noGrp="1"/>
          </p:cNvSpPr>
          <p:nvPr/>
        </p:nvSpPr>
        <p:spPr>
          <a:xfrm>
            <a:off x="6886575" y="48863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A heavy fraction can dominate the total and distort aggregate indicators</a:t>
            </a:r>
          </a:p>
        </p:txBody>
      </p:sp>
      <p:sp>
        <p:nvSpPr>
          <p:cNvPr id="15" name="Rectángulo 14">
            <a:extLst>
              <a:ext uri="{FF2B5EF4-FFF2-40B4-BE49-F238E27FC236}">
                <a16:creationId xmlns:a16="http://schemas.microsoft.com/office/drawing/2014/main" id="{AB501B3E-E9A7-4060-B72C-0098F168CB7A}"/>
              </a:ext>
            </a:extLst>
          </p:cNvPr>
          <p:cNvSpPr>
            <a:spLocks noGrp="1"/>
          </p:cNvSpPr>
          <p:nvPr/>
        </p:nvSpPr>
        <p:spPr>
          <a:xfrm>
            <a:off x="1171575" y="6143626"/>
            <a:ext cx="1085850" cy="757238"/>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550" b="1">
                <a:solidFill>
                  <a:srgbClr val="70D44B"/>
                </a:solidFill>
                <a:latin typeface="Aptos"/>
                <a:ea typeface="Aptos"/>
                <a:cs typeface="Aptos"/>
              </a:rPr>
              <a:t>425+</a:t>
            </a:r>
          </a:p>
        </p:txBody>
      </p:sp>
      <p:sp>
        <p:nvSpPr>
          <p:cNvPr id="16" name="Rectángulo 15">
            <a:extLst>
              <a:ext uri="{FF2B5EF4-FFF2-40B4-BE49-F238E27FC236}">
                <a16:creationId xmlns:a16="http://schemas.microsoft.com/office/drawing/2014/main" id="{65EEC7AA-B528-48B3-8B23-5BD4CA3A6B65}"/>
              </a:ext>
            </a:extLst>
          </p:cNvPr>
          <p:cNvSpPr>
            <a:spLocks noGrp="1"/>
          </p:cNvSpPr>
          <p:nvPr/>
        </p:nvSpPr>
        <p:spPr>
          <a:xfrm>
            <a:off x="2428875" y="61436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Large batteries</a:t>
            </a:r>
          </a:p>
        </p:txBody>
      </p:sp>
      <p:sp>
        <p:nvSpPr>
          <p:cNvPr id="17" name="Rectángulo 16">
            <a:extLst>
              <a:ext uri="{FF2B5EF4-FFF2-40B4-BE49-F238E27FC236}">
                <a16:creationId xmlns:a16="http://schemas.microsoft.com/office/drawing/2014/main" id="{98510C79-53FD-4CA8-8052-F4CB7580A8F5}"/>
              </a:ext>
            </a:extLst>
          </p:cNvPr>
          <p:cNvSpPr>
            <a:spLocks noGrp="1"/>
          </p:cNvSpPr>
          <p:nvPr/>
        </p:nvSpPr>
        <p:spPr>
          <a:xfrm>
            <a:off x="6886575" y="61436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Returned in the Feldbach incentive pilot through retailers and a resource park</a:t>
            </a:r>
          </a:p>
        </p:txBody>
      </p:sp>
      <p:sp>
        <p:nvSpPr>
          <p:cNvPr id="18" name="Rectángulo 17">
            <a:extLst>
              <a:ext uri="{FF2B5EF4-FFF2-40B4-BE49-F238E27FC236}">
                <a16:creationId xmlns:a16="http://schemas.microsoft.com/office/drawing/2014/main" id="{20D32741-B359-4D93-AF6D-AF5679D3A68D}"/>
              </a:ext>
            </a:extLst>
          </p:cNvPr>
          <p:cNvSpPr>
            <a:spLocks noGrp="1"/>
          </p:cNvSpPr>
          <p:nvPr/>
        </p:nvSpPr>
        <p:spPr>
          <a:xfrm>
            <a:off x="914400" y="73294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19" name="Rectángulo 18">
            <a:extLst>
              <a:ext uri="{FF2B5EF4-FFF2-40B4-BE49-F238E27FC236}">
                <a16:creationId xmlns:a16="http://schemas.microsoft.com/office/drawing/2014/main" id="{53335092-0896-441E-AD3D-92D2E7BC3389}"/>
              </a:ext>
            </a:extLst>
          </p:cNvPr>
          <p:cNvSpPr>
            <a:spLocks noGrp="1"/>
          </p:cNvSpPr>
          <p:nvPr/>
        </p:nvSpPr>
        <p:spPr>
          <a:xfrm>
            <a:off x="1171575" y="74009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550" b="1">
                <a:solidFill>
                  <a:srgbClr val="70D44B"/>
                </a:solidFill>
                <a:latin typeface="Aptos"/>
                <a:ea typeface="Aptos"/>
                <a:cs typeface="Aptos"/>
              </a:rPr>
              <a:t>35%</a:t>
            </a:r>
          </a:p>
        </p:txBody>
      </p:sp>
      <p:sp>
        <p:nvSpPr>
          <p:cNvPr id="20" name="Rectángulo 19">
            <a:extLst>
              <a:ext uri="{FF2B5EF4-FFF2-40B4-BE49-F238E27FC236}">
                <a16:creationId xmlns:a16="http://schemas.microsoft.com/office/drawing/2014/main" id="{9147732C-94B4-4F30-995D-C83328766B38}"/>
              </a:ext>
            </a:extLst>
          </p:cNvPr>
          <p:cNvSpPr>
            <a:spLocks noGrp="1"/>
          </p:cNvSpPr>
          <p:nvPr/>
        </p:nvSpPr>
        <p:spPr>
          <a:xfrm>
            <a:off x="2428875" y="74009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Recycled paint</a:t>
            </a:r>
          </a:p>
        </p:txBody>
      </p:sp>
      <p:sp>
        <p:nvSpPr>
          <p:cNvPr id="21" name="Rectángulo 20">
            <a:extLst>
              <a:ext uri="{FF2B5EF4-FFF2-40B4-BE49-F238E27FC236}">
                <a16:creationId xmlns:a16="http://schemas.microsoft.com/office/drawing/2014/main" id="{E94B8837-005A-42D2-BEF9-D6044C8B0CB0}"/>
              </a:ext>
            </a:extLst>
          </p:cNvPr>
          <p:cNvSpPr>
            <a:spLocks noGrp="1"/>
          </p:cNvSpPr>
          <p:nvPr/>
        </p:nvSpPr>
        <p:spPr>
          <a:xfrm>
            <a:off x="6886575" y="74009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Professional product demonstrated by AkzoNobel and Inter-CheM</a:t>
            </a:r>
          </a:p>
        </p:txBody>
      </p:sp>
      <p:sp>
        <p:nvSpPr>
          <p:cNvPr id="24" name="Rectángulo 23">
            <a:extLst>
              <a:ext uri="{FF2B5EF4-FFF2-40B4-BE49-F238E27FC236}">
                <a16:creationId xmlns:a16="http://schemas.microsoft.com/office/drawing/2014/main" id="{D07D527C-284C-4B45-A2AA-1527DEC9EC8F}"/>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25" name="Rectángulo 24">
            <a:extLst>
              <a:ext uri="{FF2B5EF4-FFF2-40B4-BE49-F238E27FC236}">
                <a16:creationId xmlns:a16="http://schemas.microsoft.com/office/drawing/2014/main" id="{C61619C5-361F-4A3C-89C8-D65E84D6F878}"/>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07</a:t>
            </a:r>
          </a:p>
        </p:txBody>
      </p:sp>
      <p:sp>
        <p:nvSpPr>
          <p:cNvPr id="27" name="ASEGRE green bar">
            <a:extLst>
              <a:ext uri="{FF2B5EF4-FFF2-40B4-BE49-F238E27FC236}">
                <a16:creationId xmlns:a16="http://schemas.microsoft.com/office/drawing/2014/main" id="{A8C85816-2555-45E1-AAAC-999B86EA9D2A}"/>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28" name="ASEGRE blue bar">
            <a:extLst>
              <a:ext uri="{FF2B5EF4-FFF2-40B4-BE49-F238E27FC236}">
                <a16:creationId xmlns:a16="http://schemas.microsoft.com/office/drawing/2014/main" id="{DF04C4EA-F7A5-42E4-816C-D85C4EF6689E}"/>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0" name="Imagen 29" descr="Logotipo&#10;&#10;El contenido generado por IA puede ser incorrecto.">
            <a:extLst>
              <a:ext uri="{FF2B5EF4-FFF2-40B4-BE49-F238E27FC236}">
                <a16:creationId xmlns:a16="http://schemas.microsoft.com/office/drawing/2014/main" id="{11442A38-3EBB-0F32-3952-CFFF22515C1C}"/>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1076829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tángulo 25">
            <a:extLst>
              <a:ext uri="{FF2B5EF4-FFF2-40B4-BE49-F238E27FC236}">
                <a16:creationId xmlns:a16="http://schemas.microsoft.com/office/drawing/2014/main" id="{7DCDE092-A9A2-404B-BB04-177DE56A6BF3}"/>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FROM FORMAL COMPLIANCE TO DEMONSTRATED RESULTS</a:t>
            </a:r>
          </a:p>
        </p:txBody>
      </p:sp>
      <p:sp>
        <p:nvSpPr>
          <p:cNvPr id="2" name="Rectángulo 1">
            <a:extLst>
              <a:ext uri="{FF2B5EF4-FFF2-40B4-BE49-F238E27FC236}">
                <a16:creationId xmlns:a16="http://schemas.microsoft.com/office/drawing/2014/main" id="{6709592A-D0FA-43F5-96B3-0D458C1B1FA2}"/>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Implementation gaps to examine in 2026</a:t>
            </a:r>
          </a:p>
        </p:txBody>
      </p:sp>
      <p:sp>
        <p:nvSpPr>
          <p:cNvPr id="3" name="Conector recto 2">
            <a:extLst>
              <a:ext uri="{FF2B5EF4-FFF2-40B4-BE49-F238E27FC236}">
                <a16:creationId xmlns:a16="http://schemas.microsoft.com/office/drawing/2014/main" id="{A772BAFE-2DA1-4659-869F-40F32F671594}"/>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9CE4DC7A-346C-4F93-A466-CADFF4DCD31C}"/>
              </a:ext>
            </a:extLst>
          </p:cNvPr>
          <p:cNvSpPr>
            <a:spLocks noGrp="1"/>
          </p:cNvSpPr>
          <p:nvPr/>
        </p:nvSpPr>
        <p:spPr>
          <a:xfrm>
            <a:off x="914400" y="23002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5" name="Rectángulo 4">
            <a:extLst>
              <a:ext uri="{FF2B5EF4-FFF2-40B4-BE49-F238E27FC236}">
                <a16:creationId xmlns:a16="http://schemas.microsoft.com/office/drawing/2014/main" id="{99276B01-C2B0-493C-AFEF-1C83471AEB3D}"/>
              </a:ext>
            </a:extLst>
          </p:cNvPr>
          <p:cNvSpPr>
            <a:spLocks noGrp="1"/>
          </p:cNvSpPr>
          <p:nvPr/>
        </p:nvSpPr>
        <p:spPr>
          <a:xfrm>
            <a:off x="1171575" y="23717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925" b="1">
                <a:solidFill>
                  <a:srgbClr val="70D44B"/>
                </a:solidFill>
                <a:latin typeface="Aptos"/>
                <a:ea typeface="Aptos"/>
                <a:cs typeface="Aptos"/>
              </a:rPr>
              <a:t>01</a:t>
            </a:r>
          </a:p>
        </p:txBody>
      </p:sp>
      <p:sp>
        <p:nvSpPr>
          <p:cNvPr id="6" name="Rectángulo 5">
            <a:extLst>
              <a:ext uri="{FF2B5EF4-FFF2-40B4-BE49-F238E27FC236}">
                <a16:creationId xmlns:a16="http://schemas.microsoft.com/office/drawing/2014/main" id="{C2F87D49-EBB8-471A-B692-191A15BA114B}"/>
              </a:ext>
            </a:extLst>
          </p:cNvPr>
          <p:cNvSpPr>
            <a:spLocks noGrp="1"/>
          </p:cNvSpPr>
          <p:nvPr/>
        </p:nvSpPr>
        <p:spPr>
          <a:xfrm>
            <a:off x="2428875" y="23717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Territorial access</a:t>
            </a:r>
          </a:p>
        </p:txBody>
      </p:sp>
      <p:sp>
        <p:nvSpPr>
          <p:cNvPr id="7" name="Rectángulo 6">
            <a:extLst>
              <a:ext uri="{FF2B5EF4-FFF2-40B4-BE49-F238E27FC236}">
                <a16:creationId xmlns:a16="http://schemas.microsoft.com/office/drawing/2014/main" id="{7C12C2E2-D77D-49A2-B29F-539153B7703A}"/>
              </a:ext>
            </a:extLst>
          </p:cNvPr>
          <p:cNvSpPr>
            <a:spLocks noGrp="1"/>
          </p:cNvSpPr>
          <p:nvPr/>
        </p:nvSpPr>
        <p:spPr>
          <a:xfrm>
            <a:off x="6886575" y="23717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Distance, opening hours and frequency still determine participation</a:t>
            </a:r>
          </a:p>
        </p:txBody>
      </p:sp>
      <p:sp>
        <p:nvSpPr>
          <p:cNvPr id="8" name="Rectángulo 7">
            <a:extLst>
              <a:ext uri="{FF2B5EF4-FFF2-40B4-BE49-F238E27FC236}">
                <a16:creationId xmlns:a16="http://schemas.microsoft.com/office/drawing/2014/main" id="{31870762-BB45-4D17-A40F-D44F18018BB7}"/>
              </a:ext>
            </a:extLst>
          </p:cNvPr>
          <p:cNvSpPr>
            <a:spLocks noGrp="1"/>
          </p:cNvSpPr>
          <p:nvPr/>
        </p:nvSpPr>
        <p:spPr>
          <a:xfrm>
            <a:off x="1171575" y="36290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925" b="1">
                <a:solidFill>
                  <a:srgbClr val="70D44B"/>
                </a:solidFill>
                <a:latin typeface="Aptos"/>
                <a:ea typeface="Aptos"/>
                <a:cs typeface="Aptos"/>
              </a:rPr>
              <a:t>02</a:t>
            </a:r>
          </a:p>
        </p:txBody>
      </p:sp>
      <p:sp>
        <p:nvSpPr>
          <p:cNvPr id="9" name="Rectángulo 8">
            <a:extLst>
              <a:ext uri="{FF2B5EF4-FFF2-40B4-BE49-F238E27FC236}">
                <a16:creationId xmlns:a16="http://schemas.microsoft.com/office/drawing/2014/main" id="{A410AFC1-82AE-41ED-ACB1-475251A60D43}"/>
              </a:ext>
            </a:extLst>
          </p:cNvPr>
          <p:cNvSpPr>
            <a:spLocks noGrp="1"/>
          </p:cNvSpPr>
          <p:nvPr/>
        </p:nvSpPr>
        <p:spPr>
          <a:xfrm>
            <a:off x="2428875" y="36290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Accepted fractions</a:t>
            </a:r>
          </a:p>
        </p:txBody>
      </p:sp>
      <p:sp>
        <p:nvSpPr>
          <p:cNvPr id="10" name="Rectángulo 9">
            <a:extLst>
              <a:ext uri="{FF2B5EF4-FFF2-40B4-BE49-F238E27FC236}">
                <a16:creationId xmlns:a16="http://schemas.microsoft.com/office/drawing/2014/main" id="{6F5A1CCF-FF64-40A5-84A4-01A524A60AE7}"/>
              </a:ext>
            </a:extLst>
          </p:cNvPr>
          <p:cNvSpPr>
            <a:spLocks noGrp="1"/>
          </p:cNvSpPr>
          <p:nvPr/>
        </p:nvSpPr>
        <p:spPr>
          <a:xfrm>
            <a:off x="6886575" y="36290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Different local rules can confuse citizens and fragment volumes</a:t>
            </a:r>
          </a:p>
        </p:txBody>
      </p:sp>
      <p:sp>
        <p:nvSpPr>
          <p:cNvPr id="11" name="Rectángulo 10">
            <a:extLst>
              <a:ext uri="{FF2B5EF4-FFF2-40B4-BE49-F238E27FC236}">
                <a16:creationId xmlns:a16="http://schemas.microsoft.com/office/drawing/2014/main" id="{72E95B1B-188B-44CC-BF33-DF3D94B447A3}"/>
              </a:ext>
            </a:extLst>
          </p:cNvPr>
          <p:cNvSpPr>
            <a:spLocks noGrp="1"/>
          </p:cNvSpPr>
          <p:nvPr/>
        </p:nvSpPr>
        <p:spPr>
          <a:xfrm>
            <a:off x="914400" y="48148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12" name="Rectángulo 11">
            <a:extLst>
              <a:ext uri="{FF2B5EF4-FFF2-40B4-BE49-F238E27FC236}">
                <a16:creationId xmlns:a16="http://schemas.microsoft.com/office/drawing/2014/main" id="{2D97DFDE-9F40-422F-B297-5FC0307E650D}"/>
              </a:ext>
            </a:extLst>
          </p:cNvPr>
          <p:cNvSpPr>
            <a:spLocks noGrp="1"/>
          </p:cNvSpPr>
          <p:nvPr/>
        </p:nvSpPr>
        <p:spPr>
          <a:xfrm>
            <a:off x="1171575" y="48863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925" b="1">
                <a:solidFill>
                  <a:srgbClr val="70D44B"/>
                </a:solidFill>
                <a:latin typeface="Aptos"/>
                <a:ea typeface="Aptos"/>
                <a:cs typeface="Aptos"/>
              </a:rPr>
              <a:t>03</a:t>
            </a:r>
          </a:p>
        </p:txBody>
      </p:sp>
      <p:sp>
        <p:nvSpPr>
          <p:cNvPr id="13" name="Rectángulo 12">
            <a:extLst>
              <a:ext uri="{FF2B5EF4-FFF2-40B4-BE49-F238E27FC236}">
                <a16:creationId xmlns:a16="http://schemas.microsoft.com/office/drawing/2014/main" id="{90BBEA8A-BF64-4E37-82AB-F6C174BF127C}"/>
              </a:ext>
            </a:extLst>
          </p:cNvPr>
          <p:cNvSpPr>
            <a:spLocks noGrp="1"/>
          </p:cNvSpPr>
          <p:nvPr/>
        </p:nvSpPr>
        <p:spPr>
          <a:xfrm>
            <a:off x="2428875" y="48863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Comparable data</a:t>
            </a:r>
          </a:p>
        </p:txBody>
      </p:sp>
      <p:sp>
        <p:nvSpPr>
          <p:cNvPr id="14" name="Rectángulo 13">
            <a:extLst>
              <a:ext uri="{FF2B5EF4-FFF2-40B4-BE49-F238E27FC236}">
                <a16:creationId xmlns:a16="http://schemas.microsoft.com/office/drawing/2014/main" id="{2F417C95-C2C1-425A-8AB7-21FDBFA47B95}"/>
              </a:ext>
            </a:extLst>
          </p:cNvPr>
          <p:cNvSpPr>
            <a:spLocks noGrp="1"/>
          </p:cNvSpPr>
          <p:nvPr/>
        </p:nvSpPr>
        <p:spPr>
          <a:xfrm>
            <a:off x="6886575" y="48863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Total kilograms can hide weak capture of high risk fractions</a:t>
            </a:r>
          </a:p>
        </p:txBody>
      </p:sp>
      <p:sp>
        <p:nvSpPr>
          <p:cNvPr id="15" name="Rectángulo 14">
            <a:extLst>
              <a:ext uri="{FF2B5EF4-FFF2-40B4-BE49-F238E27FC236}">
                <a16:creationId xmlns:a16="http://schemas.microsoft.com/office/drawing/2014/main" id="{A50EC873-2595-4D88-8524-5EEF512CB1D3}"/>
              </a:ext>
            </a:extLst>
          </p:cNvPr>
          <p:cNvSpPr>
            <a:spLocks noGrp="1"/>
          </p:cNvSpPr>
          <p:nvPr/>
        </p:nvSpPr>
        <p:spPr>
          <a:xfrm>
            <a:off x="1171575" y="61436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925" b="1">
                <a:solidFill>
                  <a:srgbClr val="70D44B"/>
                </a:solidFill>
                <a:latin typeface="Aptos"/>
                <a:ea typeface="Aptos"/>
                <a:cs typeface="Aptos"/>
              </a:rPr>
              <a:t>04</a:t>
            </a:r>
          </a:p>
        </p:txBody>
      </p:sp>
      <p:sp>
        <p:nvSpPr>
          <p:cNvPr id="16" name="Rectángulo 15">
            <a:extLst>
              <a:ext uri="{FF2B5EF4-FFF2-40B4-BE49-F238E27FC236}">
                <a16:creationId xmlns:a16="http://schemas.microsoft.com/office/drawing/2014/main" id="{482B2F1B-207C-4574-ADCC-A419CB1F0B30}"/>
              </a:ext>
            </a:extLst>
          </p:cNvPr>
          <p:cNvSpPr>
            <a:spLocks noGrp="1"/>
          </p:cNvSpPr>
          <p:nvPr/>
        </p:nvSpPr>
        <p:spPr>
          <a:xfrm>
            <a:off x="2428875" y="61436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Full cost financing</a:t>
            </a:r>
          </a:p>
        </p:txBody>
      </p:sp>
      <p:sp>
        <p:nvSpPr>
          <p:cNvPr id="17" name="Rectángulo 16">
            <a:extLst>
              <a:ext uri="{FF2B5EF4-FFF2-40B4-BE49-F238E27FC236}">
                <a16:creationId xmlns:a16="http://schemas.microsoft.com/office/drawing/2014/main" id="{9227ED94-9AE5-49CC-86CE-B7990E00B6BF}"/>
              </a:ext>
            </a:extLst>
          </p:cNvPr>
          <p:cNvSpPr>
            <a:spLocks noGrp="1"/>
          </p:cNvSpPr>
          <p:nvPr/>
        </p:nvSpPr>
        <p:spPr>
          <a:xfrm>
            <a:off x="6886575" y="61436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Collection is only one part of the management cost</a:t>
            </a:r>
          </a:p>
        </p:txBody>
      </p:sp>
      <p:sp>
        <p:nvSpPr>
          <p:cNvPr id="18" name="Rectángulo 17">
            <a:extLst>
              <a:ext uri="{FF2B5EF4-FFF2-40B4-BE49-F238E27FC236}">
                <a16:creationId xmlns:a16="http://schemas.microsoft.com/office/drawing/2014/main" id="{2B0BF4D9-1045-4347-B0C9-CAB9C47017FB}"/>
              </a:ext>
            </a:extLst>
          </p:cNvPr>
          <p:cNvSpPr>
            <a:spLocks noGrp="1"/>
          </p:cNvSpPr>
          <p:nvPr/>
        </p:nvSpPr>
        <p:spPr>
          <a:xfrm>
            <a:off x="914400" y="7329488"/>
            <a:ext cx="16459200" cy="1071563"/>
          </a:xfrm>
          <a:prstGeom prst="rect">
            <a:avLst/>
          </a:prstGeom>
          <a:solidFill>
            <a:srgbClr val="F2F8EF"/>
          </a:solidFill>
          <a:ln w="0">
            <a:noFill/>
          </a:ln>
        </p:spPr>
        <p:txBody>
          <a:bodyPr/>
          <a:lstStyle/>
          <a:p>
            <a:pPr defTabSz="1371600"/>
            <a:endParaRPr sz="2700">
              <a:solidFill>
                <a:srgbClr val="000000"/>
              </a:solidFill>
              <a:latin typeface="Aptos"/>
            </a:endParaRPr>
          </a:p>
        </p:txBody>
      </p:sp>
      <p:sp>
        <p:nvSpPr>
          <p:cNvPr id="19" name="Rectángulo 18">
            <a:extLst>
              <a:ext uri="{FF2B5EF4-FFF2-40B4-BE49-F238E27FC236}">
                <a16:creationId xmlns:a16="http://schemas.microsoft.com/office/drawing/2014/main" id="{AAB0406D-0BD6-49D5-8427-B296B61B346A}"/>
              </a:ext>
            </a:extLst>
          </p:cNvPr>
          <p:cNvSpPr>
            <a:spLocks noGrp="1"/>
          </p:cNvSpPr>
          <p:nvPr/>
        </p:nvSpPr>
        <p:spPr>
          <a:xfrm>
            <a:off x="1171575" y="7400926"/>
            <a:ext cx="914400" cy="785813"/>
          </a:xfrm>
          <a:prstGeom prst="rect">
            <a:avLst/>
          </a:prstGeom>
          <a:noFill/>
          <a:ln w="0">
            <a:noFill/>
          </a:ln>
        </p:spPr>
        <p:txBody>
          <a:bodyPr anchor="ctr">
            <a:noAutofit/>
          </a:bodyPr>
          <a:lstStyle/>
          <a:p>
            <a:pPr algn="ctr" defTabSz="1371600">
              <a:defRPr sz="1950" b="1">
                <a:solidFill>
                  <a:srgbClr val="70D44B"/>
                </a:solidFill>
                <a:latin typeface="Aptos"/>
                <a:ea typeface="Aptos"/>
                <a:cs typeface="Aptos"/>
              </a:defRPr>
            </a:pPr>
            <a:r>
              <a:rPr sz="2925" b="1">
                <a:solidFill>
                  <a:srgbClr val="70D44B"/>
                </a:solidFill>
                <a:latin typeface="Aptos"/>
                <a:ea typeface="Aptos"/>
                <a:cs typeface="Aptos"/>
              </a:rPr>
              <a:t>05</a:t>
            </a:r>
          </a:p>
        </p:txBody>
      </p:sp>
      <p:sp>
        <p:nvSpPr>
          <p:cNvPr id="20" name="Rectángulo 19">
            <a:extLst>
              <a:ext uri="{FF2B5EF4-FFF2-40B4-BE49-F238E27FC236}">
                <a16:creationId xmlns:a16="http://schemas.microsoft.com/office/drawing/2014/main" id="{43981D1B-CDDF-444D-8C1E-7C3234A3C3C2}"/>
              </a:ext>
            </a:extLst>
          </p:cNvPr>
          <p:cNvSpPr>
            <a:spLocks noGrp="1"/>
          </p:cNvSpPr>
          <p:nvPr/>
        </p:nvSpPr>
        <p:spPr>
          <a:xfrm>
            <a:off x="2428875" y="7400926"/>
            <a:ext cx="4286250" cy="785813"/>
          </a:xfrm>
          <a:prstGeom prst="rect">
            <a:avLst/>
          </a:prstGeom>
          <a:noFill/>
          <a:ln w="0">
            <a:noFill/>
          </a:ln>
        </p:spPr>
        <p:txBody>
          <a:bodyPr anchor="ctr">
            <a:noAutofit/>
          </a:bodyPr>
          <a:lstStyle/>
          <a:p>
            <a:pPr defTabSz="1371600">
              <a:defRPr sz="1650" b="1">
                <a:solidFill>
                  <a:srgbClr val="0E256D"/>
                </a:solidFill>
                <a:latin typeface="Aptos"/>
                <a:ea typeface="Aptos"/>
                <a:cs typeface="Aptos"/>
              </a:defRPr>
            </a:pPr>
            <a:r>
              <a:rPr sz="2400" b="1">
                <a:solidFill>
                  <a:srgbClr val="0E256D"/>
                </a:solidFill>
                <a:latin typeface="Aptos"/>
                <a:ea typeface="Aptos"/>
                <a:cs typeface="Aptos"/>
              </a:rPr>
              <a:t>Final treatment</a:t>
            </a:r>
          </a:p>
        </p:txBody>
      </p:sp>
      <p:sp>
        <p:nvSpPr>
          <p:cNvPr id="21" name="Rectángulo 20">
            <a:extLst>
              <a:ext uri="{FF2B5EF4-FFF2-40B4-BE49-F238E27FC236}">
                <a16:creationId xmlns:a16="http://schemas.microsoft.com/office/drawing/2014/main" id="{64305807-B863-42D3-83B0-85BC998DB6B9}"/>
              </a:ext>
            </a:extLst>
          </p:cNvPr>
          <p:cNvSpPr>
            <a:spLocks noGrp="1"/>
          </p:cNvSpPr>
          <p:nvPr/>
        </p:nvSpPr>
        <p:spPr>
          <a:xfrm>
            <a:off x="6886575" y="7400926"/>
            <a:ext cx="10001250" cy="785813"/>
          </a:xfrm>
          <a:prstGeom prst="rect">
            <a:avLst/>
          </a:prstGeom>
          <a:noFill/>
          <a:ln w="0">
            <a:noFill/>
          </a:ln>
        </p:spPr>
        <p:txBody>
          <a:bodyPr anchor="ctr">
            <a:noAutofit/>
          </a:bodyPr>
          <a:lstStyle/>
          <a:p>
            <a:pPr defTabSz="1371600">
              <a:defRPr sz="1350" b="0">
                <a:solidFill>
                  <a:srgbClr val="4B5563"/>
                </a:solidFill>
                <a:latin typeface="Aptos"/>
                <a:ea typeface="Aptos"/>
                <a:cs typeface="Aptos"/>
              </a:defRPr>
            </a:pPr>
            <a:r>
              <a:rPr sz="2400">
                <a:solidFill>
                  <a:srgbClr val="4B5563"/>
                </a:solidFill>
                <a:latin typeface="Aptos"/>
                <a:ea typeface="Aptos"/>
                <a:cs typeface="Aptos"/>
              </a:rPr>
              <a:t>Systems need evidence of the destination of each fraction</a:t>
            </a:r>
          </a:p>
        </p:txBody>
      </p:sp>
      <p:sp>
        <p:nvSpPr>
          <p:cNvPr id="24" name="Rectángulo 23">
            <a:extLst>
              <a:ext uri="{FF2B5EF4-FFF2-40B4-BE49-F238E27FC236}">
                <a16:creationId xmlns:a16="http://schemas.microsoft.com/office/drawing/2014/main" id="{206E7111-4D05-48B9-8959-47D181AD8E7F}"/>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25" name="Rectángulo 24">
            <a:extLst>
              <a:ext uri="{FF2B5EF4-FFF2-40B4-BE49-F238E27FC236}">
                <a16:creationId xmlns:a16="http://schemas.microsoft.com/office/drawing/2014/main" id="{8236C882-3F49-496C-A1DD-8EAA47A985DA}"/>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07</a:t>
            </a:r>
          </a:p>
        </p:txBody>
      </p:sp>
      <p:sp>
        <p:nvSpPr>
          <p:cNvPr id="27" name="ASEGRE green bar">
            <a:extLst>
              <a:ext uri="{FF2B5EF4-FFF2-40B4-BE49-F238E27FC236}">
                <a16:creationId xmlns:a16="http://schemas.microsoft.com/office/drawing/2014/main" id="{3F2C01FC-9A51-4F92-BA43-419730BEE0BD}"/>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28" name="ASEGRE blue bar">
            <a:extLst>
              <a:ext uri="{FF2B5EF4-FFF2-40B4-BE49-F238E27FC236}">
                <a16:creationId xmlns:a16="http://schemas.microsoft.com/office/drawing/2014/main" id="{CC92CCD2-8F68-4E1A-8A17-19282E80F3D5}"/>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0" name="Imagen 29" descr="Logotipo&#10;&#10;El contenido generado por IA puede ser incorrecto.">
            <a:extLst>
              <a:ext uri="{FF2B5EF4-FFF2-40B4-BE49-F238E27FC236}">
                <a16:creationId xmlns:a16="http://schemas.microsoft.com/office/drawing/2014/main" id="{2D704EC0-1D9A-A158-5CF6-7CC505295FEE}"/>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Tree>
    <p:extLst>
      <p:ext uri="{BB962C8B-B14F-4D97-AF65-F5344CB8AC3E}">
        <p14:creationId xmlns:p14="http://schemas.microsoft.com/office/powerpoint/2010/main" val="648092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62942D23-6AEC-4ECD-96B9-27E86AC4ACBE}"/>
              </a:ext>
            </a:extLst>
          </p:cNvPr>
          <p:cNvSpPr>
            <a:spLocks noGrp="1"/>
          </p:cNvSpPr>
          <p:nvPr/>
        </p:nvSpPr>
        <p:spPr>
          <a:xfrm>
            <a:off x="914400" y="457200"/>
            <a:ext cx="16287750" cy="342900"/>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1575" b="1">
                <a:solidFill>
                  <a:srgbClr val="70D44B"/>
                </a:solidFill>
                <a:latin typeface="Aptos"/>
                <a:ea typeface="Aptos"/>
                <a:cs typeface="Aptos"/>
              </a:rPr>
              <a:t>COMPARABLE EVIDENCE ALONGSIDE LOCAL SOLUTIONS</a:t>
            </a:r>
          </a:p>
        </p:txBody>
      </p:sp>
      <p:sp>
        <p:nvSpPr>
          <p:cNvPr id="2" name="Rectángulo 1">
            <a:extLst>
              <a:ext uri="{FF2B5EF4-FFF2-40B4-BE49-F238E27FC236}">
                <a16:creationId xmlns:a16="http://schemas.microsoft.com/office/drawing/2014/main" id="{E0AF4E17-310F-4903-ACED-94B38C6A898A}"/>
              </a:ext>
            </a:extLst>
          </p:cNvPr>
          <p:cNvSpPr>
            <a:spLocks noGrp="1"/>
          </p:cNvSpPr>
          <p:nvPr/>
        </p:nvSpPr>
        <p:spPr>
          <a:xfrm>
            <a:off x="914400" y="885825"/>
            <a:ext cx="16430625" cy="828675"/>
          </a:xfrm>
          <a:prstGeom prst="rect">
            <a:avLst/>
          </a:prstGeom>
          <a:noFill/>
          <a:ln w="0">
            <a:noFill/>
          </a:ln>
        </p:spPr>
        <p:txBody>
          <a:bodyPr anchor="ctr">
            <a:noAutofit/>
          </a:bodyPr>
          <a:lstStyle/>
          <a:p>
            <a:pPr defTabSz="1371600">
              <a:defRPr sz="2550" b="1">
                <a:solidFill>
                  <a:srgbClr val="0E256D"/>
                </a:solidFill>
                <a:latin typeface="Aptos"/>
                <a:ea typeface="Aptos"/>
                <a:cs typeface="Aptos"/>
              </a:defRPr>
            </a:pPr>
            <a:r>
              <a:rPr sz="3825" b="1">
                <a:solidFill>
                  <a:srgbClr val="0E256D"/>
                </a:solidFill>
                <a:latin typeface="Aptos"/>
                <a:ea typeface="Aptos"/>
                <a:cs typeface="Aptos"/>
              </a:rPr>
              <a:t>A common performance framework</a:t>
            </a:r>
          </a:p>
        </p:txBody>
      </p:sp>
      <p:sp>
        <p:nvSpPr>
          <p:cNvPr id="3" name="Conector recto 2">
            <a:extLst>
              <a:ext uri="{FF2B5EF4-FFF2-40B4-BE49-F238E27FC236}">
                <a16:creationId xmlns:a16="http://schemas.microsoft.com/office/drawing/2014/main" id="{3F07D0A9-798D-4D4B-B6A5-DF52700567D2}"/>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
        <p:nvSpPr>
          <p:cNvPr id="4" name="Rectángulo 3">
            <a:extLst>
              <a:ext uri="{FF2B5EF4-FFF2-40B4-BE49-F238E27FC236}">
                <a16:creationId xmlns:a16="http://schemas.microsoft.com/office/drawing/2014/main" id="{2E0C352D-71DA-40A2-B599-F69C4B3D636F}"/>
              </a:ext>
            </a:extLst>
          </p:cNvPr>
          <p:cNvSpPr>
            <a:spLocks noGrp="1"/>
          </p:cNvSpPr>
          <p:nvPr/>
        </p:nvSpPr>
        <p:spPr>
          <a:xfrm>
            <a:off x="1028700" y="22574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PREVENTION</a:t>
            </a:r>
          </a:p>
        </p:txBody>
      </p:sp>
      <p:sp>
        <p:nvSpPr>
          <p:cNvPr id="5" name="Conector recto 4">
            <a:extLst>
              <a:ext uri="{FF2B5EF4-FFF2-40B4-BE49-F238E27FC236}">
                <a16:creationId xmlns:a16="http://schemas.microsoft.com/office/drawing/2014/main" id="{D07379B2-C9EC-4F96-83F6-08BDCA715961}"/>
              </a:ext>
            </a:extLst>
          </p:cNvPr>
          <p:cNvSpPr>
            <a:spLocks noGrp="1"/>
          </p:cNvSpPr>
          <p:nvPr/>
        </p:nvSpPr>
        <p:spPr>
          <a:xfrm>
            <a:off x="4086225" y="25146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6" name="Rectángulo 5">
            <a:extLst>
              <a:ext uri="{FF2B5EF4-FFF2-40B4-BE49-F238E27FC236}">
                <a16:creationId xmlns:a16="http://schemas.microsoft.com/office/drawing/2014/main" id="{F23848D9-399C-4E70-9138-2D73A0D160E2}"/>
              </a:ext>
            </a:extLst>
          </p:cNvPr>
          <p:cNvSpPr>
            <a:spLocks noGrp="1"/>
          </p:cNvSpPr>
          <p:nvPr/>
        </p:nvSpPr>
        <p:spPr>
          <a:xfrm>
            <a:off x="5057775" y="22574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Use and disposal of hazardous products</a:t>
            </a:r>
          </a:p>
        </p:txBody>
      </p:sp>
      <p:sp>
        <p:nvSpPr>
          <p:cNvPr id="7" name="Rectángulo 6">
            <a:extLst>
              <a:ext uri="{FF2B5EF4-FFF2-40B4-BE49-F238E27FC236}">
                <a16:creationId xmlns:a16="http://schemas.microsoft.com/office/drawing/2014/main" id="{23498FF2-B906-4FCB-998F-6B1EF520F4A4}"/>
              </a:ext>
            </a:extLst>
          </p:cNvPr>
          <p:cNvSpPr>
            <a:spLocks noGrp="1"/>
          </p:cNvSpPr>
          <p:nvPr/>
        </p:nvSpPr>
        <p:spPr>
          <a:xfrm>
            <a:off x="1028700" y="30575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ACCESS</a:t>
            </a:r>
          </a:p>
        </p:txBody>
      </p:sp>
      <p:sp>
        <p:nvSpPr>
          <p:cNvPr id="8" name="Conector recto 7">
            <a:extLst>
              <a:ext uri="{FF2B5EF4-FFF2-40B4-BE49-F238E27FC236}">
                <a16:creationId xmlns:a16="http://schemas.microsoft.com/office/drawing/2014/main" id="{D27886EA-644F-4B78-A807-4802F55DD2C5}"/>
              </a:ext>
            </a:extLst>
          </p:cNvPr>
          <p:cNvSpPr>
            <a:spLocks noGrp="1"/>
          </p:cNvSpPr>
          <p:nvPr/>
        </p:nvSpPr>
        <p:spPr>
          <a:xfrm>
            <a:off x="4086225" y="33147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9" name="Rectángulo 8">
            <a:extLst>
              <a:ext uri="{FF2B5EF4-FFF2-40B4-BE49-F238E27FC236}">
                <a16:creationId xmlns:a16="http://schemas.microsoft.com/office/drawing/2014/main" id="{3E7E8C92-14BC-4D5A-A9A3-CF5D23BF8034}"/>
              </a:ext>
            </a:extLst>
          </p:cNvPr>
          <p:cNvSpPr>
            <a:spLocks noGrp="1"/>
          </p:cNvSpPr>
          <p:nvPr/>
        </p:nvSpPr>
        <p:spPr>
          <a:xfrm>
            <a:off x="5057775" y="30575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Coverage, distance, hours and frequency</a:t>
            </a:r>
          </a:p>
        </p:txBody>
      </p:sp>
      <p:sp>
        <p:nvSpPr>
          <p:cNvPr id="10" name="Rectángulo 9">
            <a:extLst>
              <a:ext uri="{FF2B5EF4-FFF2-40B4-BE49-F238E27FC236}">
                <a16:creationId xmlns:a16="http://schemas.microsoft.com/office/drawing/2014/main" id="{1168DB07-8E7B-4FDA-8F13-19F7E288FA01}"/>
              </a:ext>
            </a:extLst>
          </p:cNvPr>
          <p:cNvSpPr>
            <a:spLocks noGrp="1"/>
          </p:cNvSpPr>
          <p:nvPr/>
        </p:nvSpPr>
        <p:spPr>
          <a:xfrm>
            <a:off x="1028700" y="38576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CAPTURE</a:t>
            </a:r>
          </a:p>
        </p:txBody>
      </p:sp>
      <p:sp>
        <p:nvSpPr>
          <p:cNvPr id="11" name="Conector recto 10">
            <a:extLst>
              <a:ext uri="{FF2B5EF4-FFF2-40B4-BE49-F238E27FC236}">
                <a16:creationId xmlns:a16="http://schemas.microsoft.com/office/drawing/2014/main" id="{BFC98046-7611-47E9-B6C4-733F11833E93}"/>
              </a:ext>
            </a:extLst>
          </p:cNvPr>
          <p:cNvSpPr>
            <a:spLocks noGrp="1"/>
          </p:cNvSpPr>
          <p:nvPr/>
        </p:nvSpPr>
        <p:spPr>
          <a:xfrm>
            <a:off x="4086225" y="41148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12" name="Rectángulo 11">
            <a:extLst>
              <a:ext uri="{FF2B5EF4-FFF2-40B4-BE49-F238E27FC236}">
                <a16:creationId xmlns:a16="http://schemas.microsoft.com/office/drawing/2014/main" id="{1697AF43-7250-4CA3-B1AD-08D2CC57F5DE}"/>
              </a:ext>
            </a:extLst>
          </p:cNvPr>
          <p:cNvSpPr>
            <a:spLocks noGrp="1"/>
          </p:cNvSpPr>
          <p:nvPr/>
        </p:nvSpPr>
        <p:spPr>
          <a:xfrm>
            <a:off x="5057775" y="38576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Quantity collected by fraction</a:t>
            </a:r>
          </a:p>
        </p:txBody>
      </p:sp>
      <p:sp>
        <p:nvSpPr>
          <p:cNvPr id="13" name="Rectángulo 12">
            <a:extLst>
              <a:ext uri="{FF2B5EF4-FFF2-40B4-BE49-F238E27FC236}">
                <a16:creationId xmlns:a16="http://schemas.microsoft.com/office/drawing/2014/main" id="{1B800B0B-2B0D-4CA6-A2FA-6321A5C245F6}"/>
              </a:ext>
            </a:extLst>
          </p:cNvPr>
          <p:cNvSpPr>
            <a:spLocks noGrp="1"/>
          </p:cNvSpPr>
          <p:nvPr/>
        </p:nvSpPr>
        <p:spPr>
          <a:xfrm>
            <a:off x="1028700" y="46577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QUALITY</a:t>
            </a:r>
          </a:p>
        </p:txBody>
      </p:sp>
      <p:sp>
        <p:nvSpPr>
          <p:cNvPr id="14" name="Conector recto 13">
            <a:extLst>
              <a:ext uri="{FF2B5EF4-FFF2-40B4-BE49-F238E27FC236}">
                <a16:creationId xmlns:a16="http://schemas.microsoft.com/office/drawing/2014/main" id="{9C8B71D4-EB98-4EC5-8D13-0075CA2C1A2F}"/>
              </a:ext>
            </a:extLst>
          </p:cNvPr>
          <p:cNvSpPr>
            <a:spLocks noGrp="1"/>
          </p:cNvSpPr>
          <p:nvPr/>
        </p:nvSpPr>
        <p:spPr>
          <a:xfrm>
            <a:off x="4086225" y="49149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15" name="Rectángulo 14">
            <a:extLst>
              <a:ext uri="{FF2B5EF4-FFF2-40B4-BE49-F238E27FC236}">
                <a16:creationId xmlns:a16="http://schemas.microsoft.com/office/drawing/2014/main" id="{D655EC65-51A2-4C9E-96ED-EF0A8D1A1235}"/>
              </a:ext>
            </a:extLst>
          </p:cNvPr>
          <p:cNvSpPr>
            <a:spLocks noGrp="1"/>
          </p:cNvSpPr>
          <p:nvPr/>
        </p:nvSpPr>
        <p:spPr>
          <a:xfrm>
            <a:off x="5057775" y="46577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Unknown waste, damage and incorrect deposits</a:t>
            </a:r>
          </a:p>
        </p:txBody>
      </p:sp>
      <p:sp>
        <p:nvSpPr>
          <p:cNvPr id="16" name="Rectángulo 15">
            <a:extLst>
              <a:ext uri="{FF2B5EF4-FFF2-40B4-BE49-F238E27FC236}">
                <a16:creationId xmlns:a16="http://schemas.microsoft.com/office/drawing/2014/main" id="{7D0DB952-D509-4D70-A690-39E30ED9A124}"/>
              </a:ext>
            </a:extLst>
          </p:cNvPr>
          <p:cNvSpPr>
            <a:spLocks noGrp="1"/>
          </p:cNvSpPr>
          <p:nvPr/>
        </p:nvSpPr>
        <p:spPr>
          <a:xfrm>
            <a:off x="1028700" y="54578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SAFETY</a:t>
            </a:r>
          </a:p>
        </p:txBody>
      </p:sp>
      <p:sp>
        <p:nvSpPr>
          <p:cNvPr id="17" name="Conector recto 16">
            <a:extLst>
              <a:ext uri="{FF2B5EF4-FFF2-40B4-BE49-F238E27FC236}">
                <a16:creationId xmlns:a16="http://schemas.microsoft.com/office/drawing/2014/main" id="{955A012C-6920-492E-A3D3-0CAFE68E3097}"/>
              </a:ext>
            </a:extLst>
          </p:cNvPr>
          <p:cNvSpPr>
            <a:spLocks noGrp="1"/>
          </p:cNvSpPr>
          <p:nvPr/>
        </p:nvSpPr>
        <p:spPr>
          <a:xfrm>
            <a:off x="4086225" y="57150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18" name="Rectángulo 17">
            <a:extLst>
              <a:ext uri="{FF2B5EF4-FFF2-40B4-BE49-F238E27FC236}">
                <a16:creationId xmlns:a16="http://schemas.microsoft.com/office/drawing/2014/main" id="{E1B0E629-5C56-47AC-9BC5-02FC3782265A}"/>
              </a:ext>
            </a:extLst>
          </p:cNvPr>
          <p:cNvSpPr>
            <a:spLocks noGrp="1"/>
          </p:cNvSpPr>
          <p:nvPr/>
        </p:nvSpPr>
        <p:spPr>
          <a:xfrm>
            <a:off x="5057775" y="54578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Fires, spills, exposure and rejected deliveries</a:t>
            </a:r>
          </a:p>
        </p:txBody>
      </p:sp>
      <p:sp>
        <p:nvSpPr>
          <p:cNvPr id="19" name="Rectángulo 18">
            <a:extLst>
              <a:ext uri="{FF2B5EF4-FFF2-40B4-BE49-F238E27FC236}">
                <a16:creationId xmlns:a16="http://schemas.microsoft.com/office/drawing/2014/main" id="{01FFDD9F-45E7-4E99-98D7-EFF00DA03EE7}"/>
              </a:ext>
            </a:extLst>
          </p:cNvPr>
          <p:cNvSpPr>
            <a:spLocks noGrp="1"/>
          </p:cNvSpPr>
          <p:nvPr/>
        </p:nvSpPr>
        <p:spPr>
          <a:xfrm>
            <a:off x="1028700" y="6257926"/>
            <a:ext cx="3000375" cy="528638"/>
          </a:xfrm>
          <a:prstGeom prst="rect">
            <a:avLst/>
          </a:prstGeom>
          <a:noFill/>
          <a:ln w="0">
            <a:noFill/>
          </a:ln>
        </p:spPr>
        <p:txBody>
          <a:bodyPr anchor="ctr">
            <a:noAutofit/>
          </a:bodyPr>
          <a:lstStyle/>
          <a:p>
            <a:pPr defTabSz="1371600">
              <a:defRPr sz="1050" b="1">
                <a:solidFill>
                  <a:srgbClr val="70D44B"/>
                </a:solidFill>
                <a:latin typeface="Aptos"/>
                <a:ea typeface="Aptos"/>
                <a:cs typeface="Aptos"/>
              </a:defRPr>
            </a:pPr>
            <a:r>
              <a:rPr sz="2100" b="1">
                <a:solidFill>
                  <a:srgbClr val="70D44B"/>
                </a:solidFill>
                <a:latin typeface="Aptos"/>
                <a:ea typeface="Aptos"/>
                <a:cs typeface="Aptos"/>
              </a:rPr>
              <a:t>TREATMENT</a:t>
            </a:r>
          </a:p>
        </p:txBody>
      </p:sp>
      <p:sp>
        <p:nvSpPr>
          <p:cNvPr id="20" name="Conector recto 19">
            <a:extLst>
              <a:ext uri="{FF2B5EF4-FFF2-40B4-BE49-F238E27FC236}">
                <a16:creationId xmlns:a16="http://schemas.microsoft.com/office/drawing/2014/main" id="{9FDF6644-D563-4FDC-BE82-7B5945E4482E}"/>
              </a:ext>
            </a:extLst>
          </p:cNvPr>
          <p:cNvSpPr>
            <a:spLocks noGrp="1"/>
          </p:cNvSpPr>
          <p:nvPr/>
        </p:nvSpPr>
        <p:spPr>
          <a:xfrm>
            <a:off x="4086225" y="65151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21" name="Rectángulo 20">
            <a:extLst>
              <a:ext uri="{FF2B5EF4-FFF2-40B4-BE49-F238E27FC236}">
                <a16:creationId xmlns:a16="http://schemas.microsoft.com/office/drawing/2014/main" id="{C13917A3-C297-4BCD-9D79-CAC6AB128938}"/>
              </a:ext>
            </a:extLst>
          </p:cNvPr>
          <p:cNvSpPr>
            <a:spLocks noGrp="1"/>
          </p:cNvSpPr>
          <p:nvPr/>
        </p:nvSpPr>
        <p:spPr>
          <a:xfrm>
            <a:off x="5057775" y="6257926"/>
            <a:ext cx="11858625" cy="528638"/>
          </a:xfrm>
          <a:prstGeom prst="rect">
            <a:avLst/>
          </a:prstGeom>
          <a:noFill/>
          <a:ln w="0">
            <a:noFill/>
          </a:ln>
        </p:spPr>
        <p:txBody>
          <a:bodyPr anchor="ctr">
            <a:noAutofit/>
          </a:bodyPr>
          <a:lstStyle/>
          <a:p>
            <a:pPr defTabSz="1371600">
              <a:defRPr sz="1425" b="1">
                <a:solidFill>
                  <a:srgbClr val="0E256D"/>
                </a:solidFill>
                <a:latin typeface="Aptos"/>
                <a:ea typeface="Aptos"/>
                <a:cs typeface="Aptos"/>
              </a:defRPr>
            </a:pPr>
            <a:r>
              <a:rPr sz="2550" b="1">
                <a:solidFill>
                  <a:srgbClr val="0E256D"/>
                </a:solidFill>
                <a:latin typeface="Aptos"/>
                <a:ea typeface="Aptos"/>
                <a:cs typeface="Aptos"/>
              </a:rPr>
              <a:t>Destination and treatment completed</a:t>
            </a:r>
          </a:p>
        </p:txBody>
      </p:sp>
      <p:sp>
        <p:nvSpPr>
          <p:cNvPr id="22" name="Rectángulo 21">
            <a:extLst>
              <a:ext uri="{FF2B5EF4-FFF2-40B4-BE49-F238E27FC236}">
                <a16:creationId xmlns:a16="http://schemas.microsoft.com/office/drawing/2014/main" id="{5297F20A-43F3-421D-9CF4-05BFA913F7DF}"/>
              </a:ext>
            </a:extLst>
          </p:cNvPr>
          <p:cNvSpPr>
            <a:spLocks noGrp="1"/>
          </p:cNvSpPr>
          <p:nvPr/>
        </p:nvSpPr>
        <p:spPr>
          <a:xfrm>
            <a:off x="1028700" y="7058026"/>
            <a:ext cx="3000375" cy="528638"/>
          </a:xfrm>
          <a:prstGeom prst="rect">
            <a:avLst/>
          </a:prstGeom>
          <a:noFill/>
          <a:ln w="0">
            <a:noFill/>
          </a:ln>
        </p:spPr>
        <p:txBody>
          <a:bodyPr anchor="ctr">
            <a:noAutofit/>
          </a:bodyPr>
          <a:lstStyle/>
          <a:p>
            <a:pPr defTabSz="1371600">
              <a:defRPr sz="1050" b="1">
                <a:solidFill>
                  <a:srgbClr val="0E256D"/>
                </a:solidFill>
                <a:latin typeface="Aptos"/>
                <a:ea typeface="Aptos"/>
                <a:cs typeface="Aptos"/>
              </a:defRPr>
            </a:pPr>
            <a:r>
              <a:rPr sz="2100" b="1">
                <a:solidFill>
                  <a:srgbClr val="0E256D"/>
                </a:solidFill>
                <a:latin typeface="Aptos"/>
                <a:ea typeface="Aptos"/>
                <a:cs typeface="Aptos"/>
              </a:rPr>
              <a:t>COST</a:t>
            </a:r>
          </a:p>
        </p:txBody>
      </p:sp>
      <p:sp>
        <p:nvSpPr>
          <p:cNvPr id="23" name="Conector recto 22">
            <a:extLst>
              <a:ext uri="{FF2B5EF4-FFF2-40B4-BE49-F238E27FC236}">
                <a16:creationId xmlns:a16="http://schemas.microsoft.com/office/drawing/2014/main" id="{5A6B12B9-DECB-485B-97B4-68EB31813D8F}"/>
              </a:ext>
            </a:extLst>
          </p:cNvPr>
          <p:cNvSpPr>
            <a:spLocks noGrp="1"/>
          </p:cNvSpPr>
          <p:nvPr/>
        </p:nvSpPr>
        <p:spPr>
          <a:xfrm>
            <a:off x="4086225" y="7315200"/>
            <a:ext cx="628650" cy="0"/>
          </a:xfrm>
          <a:prstGeom prst="line">
            <a:avLst/>
          </a:prstGeom>
          <a:noFill/>
          <a:ln w="28575">
            <a:solidFill>
              <a:srgbClr val="70D44B"/>
            </a:solidFill>
          </a:ln>
        </p:spPr>
        <p:txBody>
          <a:bodyPr/>
          <a:lstStyle/>
          <a:p>
            <a:pPr defTabSz="1371600"/>
            <a:endParaRPr sz="2550">
              <a:solidFill>
                <a:srgbClr val="000000"/>
              </a:solidFill>
              <a:latin typeface="Aptos"/>
            </a:endParaRPr>
          </a:p>
        </p:txBody>
      </p:sp>
      <p:sp>
        <p:nvSpPr>
          <p:cNvPr id="24" name="Rectángulo 23">
            <a:extLst>
              <a:ext uri="{FF2B5EF4-FFF2-40B4-BE49-F238E27FC236}">
                <a16:creationId xmlns:a16="http://schemas.microsoft.com/office/drawing/2014/main" id="{E4D2652A-140E-47FC-97E8-42FD58A44751}"/>
              </a:ext>
            </a:extLst>
          </p:cNvPr>
          <p:cNvSpPr>
            <a:spLocks noGrp="1"/>
          </p:cNvSpPr>
          <p:nvPr/>
        </p:nvSpPr>
        <p:spPr>
          <a:xfrm>
            <a:off x="5057775" y="7058026"/>
            <a:ext cx="11858625" cy="528638"/>
          </a:xfrm>
          <a:prstGeom prst="rect">
            <a:avLst/>
          </a:prstGeom>
          <a:noFill/>
          <a:ln w="0">
            <a:noFill/>
          </a:ln>
        </p:spPr>
        <p:txBody>
          <a:bodyPr anchor="ctr">
            <a:noAutofit/>
          </a:bodyPr>
          <a:lstStyle/>
          <a:p>
            <a:pPr defTabSz="1371600">
              <a:defRPr sz="1425" b="0">
                <a:solidFill>
                  <a:srgbClr val="0E256D"/>
                </a:solidFill>
                <a:latin typeface="Aptos"/>
                <a:ea typeface="Aptos"/>
                <a:cs typeface="Aptos"/>
              </a:defRPr>
            </a:pPr>
            <a:r>
              <a:rPr sz="2550">
                <a:solidFill>
                  <a:srgbClr val="0E256D"/>
                </a:solidFill>
                <a:latin typeface="Aptos"/>
                <a:ea typeface="Aptos"/>
                <a:cs typeface="Aptos"/>
              </a:rPr>
              <a:t>Full cost from collection to final treatment</a:t>
            </a:r>
          </a:p>
        </p:txBody>
      </p:sp>
      <p:sp>
        <p:nvSpPr>
          <p:cNvPr id="25" name="Rectángulo: esquinas redondeadas 24">
            <a:extLst>
              <a:ext uri="{FF2B5EF4-FFF2-40B4-BE49-F238E27FC236}">
                <a16:creationId xmlns:a16="http://schemas.microsoft.com/office/drawing/2014/main" id="{69588E9A-AE73-4B36-BBA1-D63F8F42069B}"/>
              </a:ext>
            </a:extLst>
          </p:cNvPr>
          <p:cNvSpPr>
            <a:spLocks noGrp="1"/>
          </p:cNvSpPr>
          <p:nvPr/>
        </p:nvSpPr>
        <p:spPr>
          <a:xfrm>
            <a:off x="1028700" y="8201025"/>
            <a:ext cx="16230600" cy="1114425"/>
          </a:xfrm>
          <a:prstGeom prst="roundRect">
            <a:avLst>
              <a:gd name="adj" fmla="val 10256"/>
            </a:avLst>
          </a:prstGeom>
          <a:solidFill>
            <a:srgbClr val="0E256D"/>
          </a:solidFill>
          <a:ln w="0">
            <a:noFill/>
          </a:ln>
        </p:spPr>
        <p:txBody>
          <a:bodyPr/>
          <a:lstStyle/>
          <a:p>
            <a:pPr defTabSz="1371600"/>
            <a:endParaRPr sz="2700">
              <a:solidFill>
                <a:srgbClr val="000000"/>
              </a:solidFill>
              <a:latin typeface="Aptos"/>
            </a:endParaRPr>
          </a:p>
        </p:txBody>
      </p:sp>
      <p:sp>
        <p:nvSpPr>
          <p:cNvPr id="26" name="Rectángulo 25">
            <a:extLst>
              <a:ext uri="{FF2B5EF4-FFF2-40B4-BE49-F238E27FC236}">
                <a16:creationId xmlns:a16="http://schemas.microsoft.com/office/drawing/2014/main" id="{BE8B80FD-4054-43E0-873C-BD04D10552A8}"/>
              </a:ext>
            </a:extLst>
          </p:cNvPr>
          <p:cNvSpPr>
            <a:spLocks noGrp="1"/>
          </p:cNvSpPr>
          <p:nvPr/>
        </p:nvSpPr>
        <p:spPr>
          <a:xfrm>
            <a:off x="1428750" y="8372475"/>
            <a:ext cx="15430500" cy="800100"/>
          </a:xfrm>
          <a:prstGeom prst="rect">
            <a:avLst/>
          </a:prstGeom>
          <a:noFill/>
          <a:ln w="0">
            <a:noFill/>
          </a:ln>
        </p:spPr>
        <p:txBody>
          <a:bodyPr anchor="ctr">
            <a:noAutofit/>
          </a:bodyPr>
          <a:lstStyle/>
          <a:p>
            <a:pPr algn="ctr" defTabSz="1371600">
              <a:defRPr sz="1650" b="1">
                <a:solidFill>
                  <a:srgbClr val="FFFFFF"/>
                </a:solidFill>
                <a:latin typeface="Aptos"/>
                <a:ea typeface="Aptos"/>
                <a:cs typeface="Aptos"/>
              </a:defRPr>
            </a:pPr>
            <a:r>
              <a:rPr sz="2475" b="1">
                <a:solidFill>
                  <a:srgbClr val="FFFFFF"/>
                </a:solidFill>
                <a:latin typeface="Aptos"/>
                <a:ea typeface="Aptos"/>
                <a:cs typeface="Aptos"/>
              </a:rPr>
              <a:t>Success means fewer hazardous substances in the wrong streams and safe treatment </a:t>
            </a:r>
            <a:endParaRPr lang="es-ES" sz="2475" b="1">
              <a:solidFill>
                <a:srgbClr val="FFFFFF"/>
              </a:solidFill>
              <a:latin typeface="Aptos"/>
              <a:ea typeface="Aptos"/>
              <a:cs typeface="Aptos"/>
            </a:endParaRPr>
          </a:p>
          <a:p>
            <a:pPr algn="ctr" defTabSz="1371600">
              <a:defRPr sz="1650" b="1">
                <a:solidFill>
                  <a:srgbClr val="FFFFFF"/>
                </a:solidFill>
                <a:latin typeface="Aptos"/>
                <a:ea typeface="Aptos"/>
                <a:cs typeface="Aptos"/>
              </a:defRPr>
            </a:pPr>
            <a:r>
              <a:rPr sz="2475" b="1">
                <a:solidFill>
                  <a:srgbClr val="FFFFFF"/>
                </a:solidFill>
                <a:latin typeface="Aptos"/>
                <a:ea typeface="Aptos"/>
                <a:cs typeface="Aptos"/>
              </a:rPr>
              <a:t>for every collected fraction</a:t>
            </a:r>
          </a:p>
        </p:txBody>
      </p:sp>
      <p:sp>
        <p:nvSpPr>
          <p:cNvPr id="27" name="Rectángulo 26">
            <a:extLst>
              <a:ext uri="{FF2B5EF4-FFF2-40B4-BE49-F238E27FC236}">
                <a16:creationId xmlns:a16="http://schemas.microsoft.com/office/drawing/2014/main" id="{2D773B7A-DE68-40C9-99CF-B59ABEB202E6}"/>
              </a:ext>
            </a:extLst>
          </p:cNvPr>
          <p:cNvSpPr>
            <a:spLocks noGrp="1"/>
          </p:cNvSpPr>
          <p:nvPr/>
        </p:nvSpPr>
        <p:spPr>
          <a:xfrm>
            <a:off x="914400" y="9744075"/>
            <a:ext cx="4286250" cy="257175"/>
          </a:xfrm>
          <a:prstGeom prst="rect">
            <a:avLst/>
          </a:prstGeom>
          <a:noFill/>
          <a:ln w="0">
            <a:noFill/>
          </a:ln>
        </p:spPr>
        <p:txBody>
          <a:bodyPr anchor="ctr">
            <a:noAutofit/>
          </a:bodyPr>
          <a:lstStyle/>
          <a:p>
            <a:pPr defTabSz="1371600">
              <a:defRPr sz="825" b="1">
                <a:solidFill>
                  <a:srgbClr val="4B5563"/>
                </a:solidFill>
                <a:latin typeface="Aptos"/>
                <a:ea typeface="Aptos"/>
                <a:cs typeface="Aptos"/>
              </a:defRPr>
            </a:pPr>
            <a:r>
              <a:rPr sz="1238" b="1">
                <a:solidFill>
                  <a:srgbClr val="4B5563"/>
                </a:solidFill>
                <a:latin typeface="Aptos"/>
                <a:ea typeface="Aptos"/>
                <a:cs typeface="Aptos"/>
              </a:rPr>
              <a:t>HAZARDS OUT  |  ASEGRE</a:t>
            </a:r>
          </a:p>
        </p:txBody>
      </p:sp>
      <p:sp>
        <p:nvSpPr>
          <p:cNvPr id="28" name="Rectángulo 27">
            <a:extLst>
              <a:ext uri="{FF2B5EF4-FFF2-40B4-BE49-F238E27FC236}">
                <a16:creationId xmlns:a16="http://schemas.microsoft.com/office/drawing/2014/main" id="{4CE829A6-2114-422C-B7A8-6099D602AF23}"/>
              </a:ext>
            </a:extLst>
          </p:cNvPr>
          <p:cNvSpPr>
            <a:spLocks noGrp="1"/>
          </p:cNvSpPr>
          <p:nvPr/>
        </p:nvSpPr>
        <p:spPr>
          <a:xfrm>
            <a:off x="16573500" y="9744075"/>
            <a:ext cx="800100" cy="257175"/>
          </a:xfrm>
          <a:prstGeom prst="rect">
            <a:avLst/>
          </a:prstGeom>
          <a:noFill/>
          <a:ln w="0">
            <a:noFill/>
          </a:ln>
        </p:spPr>
        <p:txBody>
          <a:bodyPr anchor="ctr">
            <a:noAutofit/>
          </a:bodyPr>
          <a:lstStyle/>
          <a:p>
            <a:pPr algn="r" defTabSz="1371600">
              <a:defRPr sz="825" b="1">
                <a:solidFill>
                  <a:srgbClr val="4B5563"/>
                </a:solidFill>
                <a:latin typeface="Aptos"/>
                <a:ea typeface="Aptos"/>
                <a:cs typeface="Aptos"/>
              </a:defRPr>
            </a:pPr>
            <a:r>
              <a:rPr sz="1238" b="1">
                <a:solidFill>
                  <a:srgbClr val="4B5563"/>
                </a:solidFill>
                <a:latin typeface="Aptos"/>
                <a:ea typeface="Aptos"/>
                <a:cs typeface="Aptos"/>
              </a:rPr>
              <a:t>08</a:t>
            </a:r>
          </a:p>
        </p:txBody>
      </p:sp>
      <p:sp>
        <p:nvSpPr>
          <p:cNvPr id="30" name="ASEGRE green bar">
            <a:extLst>
              <a:ext uri="{FF2B5EF4-FFF2-40B4-BE49-F238E27FC236}">
                <a16:creationId xmlns:a16="http://schemas.microsoft.com/office/drawing/2014/main" id="{05EEB0E1-6E19-4148-AECD-0152FAE2E67D}"/>
              </a:ext>
            </a:extLst>
          </p:cNvPr>
          <p:cNvSpPr>
            <a:spLocks noGrp="1"/>
          </p:cNvSpPr>
          <p:nvPr/>
        </p:nvSpPr>
        <p:spPr>
          <a:xfrm>
            <a:off x="371475" y="6457950"/>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31" name="ASEGRE blue bar">
            <a:extLst>
              <a:ext uri="{FF2B5EF4-FFF2-40B4-BE49-F238E27FC236}">
                <a16:creationId xmlns:a16="http://schemas.microsoft.com/office/drawing/2014/main" id="{C7F0A452-1D22-462A-B4F2-8ED295726E78}"/>
              </a:ext>
            </a:extLst>
          </p:cNvPr>
          <p:cNvSpPr>
            <a:spLocks noGrp="1"/>
          </p:cNvSpPr>
          <p:nvPr/>
        </p:nvSpPr>
        <p:spPr>
          <a:xfrm>
            <a:off x="17745075" y="1685925"/>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3" name="Imagen 32" descr="Logotipo&#10;&#10;El contenido generado por IA puede ser incorrecto.">
            <a:extLst>
              <a:ext uri="{FF2B5EF4-FFF2-40B4-BE49-F238E27FC236}">
                <a16:creationId xmlns:a16="http://schemas.microsoft.com/office/drawing/2014/main" id="{3AF3512B-6A60-6DFF-0ED5-82E765FF19F0}"/>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37116" y="305483"/>
            <a:ext cx="2407959" cy="1225095"/>
          </a:xfrm>
          <a:prstGeom prst="rect">
            <a:avLst/>
          </a:prstGeom>
        </p:spPr>
      </p:pic>
      <p:sp>
        <p:nvSpPr>
          <p:cNvPr id="32" name="ASEGRE green bar">
            <a:extLst>
              <a:ext uri="{FF2B5EF4-FFF2-40B4-BE49-F238E27FC236}">
                <a16:creationId xmlns:a16="http://schemas.microsoft.com/office/drawing/2014/main" id="{87702451-949D-4760-8BDA-F6AA25D7B37B}"/>
              </a:ext>
            </a:extLst>
          </p:cNvPr>
          <p:cNvSpPr>
            <a:spLocks noGrp="1"/>
          </p:cNvSpPr>
          <p:nvPr/>
        </p:nvSpPr>
        <p:spPr>
          <a:xfrm>
            <a:off x="403880" y="6438218"/>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34" name="ASEGRE blue bar">
            <a:extLst>
              <a:ext uri="{FF2B5EF4-FFF2-40B4-BE49-F238E27FC236}">
                <a16:creationId xmlns:a16="http://schemas.microsoft.com/office/drawing/2014/main" id="{28D33FE8-96E3-57E9-E155-8C84B492C36F}"/>
              </a:ext>
            </a:extLst>
          </p:cNvPr>
          <p:cNvSpPr>
            <a:spLocks noGrp="1"/>
          </p:cNvSpPr>
          <p:nvPr/>
        </p:nvSpPr>
        <p:spPr>
          <a:xfrm>
            <a:off x="17777480" y="1666193"/>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35" name="Imagen 34" descr="Logotipo&#10;&#10;El contenido generado por IA puede ser incorrecto.">
            <a:extLst>
              <a:ext uri="{FF2B5EF4-FFF2-40B4-BE49-F238E27FC236}">
                <a16:creationId xmlns:a16="http://schemas.microsoft.com/office/drawing/2014/main" id="{DDC9D3BD-D845-76F3-B8BC-8A843C233271}"/>
              </a:ext>
            </a:extLst>
          </p:cNvPr>
          <p:cNvPicPr>
            <a:picLocks noChangeAspect="1"/>
          </p:cNvPicPr>
          <p:nvPr/>
        </p:nvPicPr>
        <p:blipFill>
          <a:blip r:embed="rId3">
            <a:extLst>
              <a:ext uri="{28A0092B-C50C-407E-A947-70E740481C1C}">
                <a14:useLocalDpi xmlns:a14="http://schemas.microsoft.com/office/drawing/2010/main" val="0"/>
              </a:ext>
            </a:extLst>
          </a:blip>
          <a:srcRect l="18618" t="27547" r="16755" b="39574"/>
          <a:stretch>
            <a:fillRect/>
          </a:stretch>
        </p:blipFill>
        <p:spPr>
          <a:xfrm>
            <a:off x="15369521" y="285750"/>
            <a:ext cx="2407959" cy="1225095"/>
          </a:xfrm>
          <a:prstGeom prst="rect">
            <a:avLst/>
          </a:prstGeom>
        </p:spPr>
      </p:pic>
    </p:spTree>
    <p:extLst>
      <p:ext uri="{BB962C8B-B14F-4D97-AF65-F5344CB8AC3E}">
        <p14:creationId xmlns:p14="http://schemas.microsoft.com/office/powerpoint/2010/main" val="200738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75EA01C-EF52-7BF1-85E2-DC5346160B17}"/>
              </a:ext>
            </a:extLst>
          </p:cNvPr>
          <p:cNvSpPr txBox="1"/>
          <p:nvPr/>
        </p:nvSpPr>
        <p:spPr>
          <a:xfrm>
            <a:off x="3628599" y="4825452"/>
            <a:ext cx="10414947" cy="784830"/>
          </a:xfrm>
          <a:prstGeom prst="rect">
            <a:avLst/>
          </a:prstGeom>
          <a:noFill/>
        </p:spPr>
        <p:txBody>
          <a:bodyPr wrap="square" lIns="91440" tIns="45720" rIns="91440" bIns="45720">
            <a:spAutoFit/>
          </a:bodyPr>
          <a:lstStyle/>
          <a:p>
            <a:pPr defTabSz="1371600">
              <a:spcBef>
                <a:spcPts val="900"/>
              </a:spcBef>
              <a:defRPr sz="1950" b="0">
                <a:solidFill>
                  <a:srgbClr val="70D44B"/>
                </a:solidFill>
                <a:latin typeface="Aptos"/>
                <a:ea typeface="Aptos"/>
                <a:cs typeface="Aptos"/>
              </a:defRPr>
            </a:pPr>
            <a:r>
              <a:rPr lang="es-ES" sz="4500" b="1">
                <a:solidFill>
                  <a:srgbClr val="0E2841">
                    <a:lumMod val="90000"/>
                    <a:lumOff val="10000"/>
                  </a:srgbClr>
                </a:solidFill>
                <a:latin typeface="Aptos"/>
              </a:rPr>
              <a:t>is separate collection enough? </a:t>
            </a:r>
          </a:p>
        </p:txBody>
      </p:sp>
      <p:sp>
        <p:nvSpPr>
          <p:cNvPr id="5" name="ASEGRE green bar">
            <a:extLst>
              <a:ext uri="{FF2B5EF4-FFF2-40B4-BE49-F238E27FC236}">
                <a16:creationId xmlns:a16="http://schemas.microsoft.com/office/drawing/2014/main" id="{622E2555-D43E-1567-E245-DB1B934A5568}"/>
              </a:ext>
            </a:extLst>
          </p:cNvPr>
          <p:cNvSpPr>
            <a:spLocks noGrp="1"/>
          </p:cNvSpPr>
          <p:nvPr/>
        </p:nvSpPr>
        <p:spPr>
          <a:xfrm>
            <a:off x="403880" y="6438218"/>
            <a:ext cx="200025" cy="3400425"/>
          </a:xfrm>
          <a:prstGeom prst="rect">
            <a:avLst/>
          </a:prstGeom>
          <a:solidFill>
            <a:srgbClr val="70D44B"/>
          </a:solidFill>
          <a:ln w="0">
            <a:noFill/>
          </a:ln>
        </p:spPr>
        <p:txBody>
          <a:bodyPr/>
          <a:lstStyle/>
          <a:p>
            <a:pPr defTabSz="1371600"/>
            <a:endParaRPr lang="es-ES" sz="2700">
              <a:solidFill>
                <a:srgbClr val="000000"/>
              </a:solidFill>
              <a:latin typeface="Aptos"/>
            </a:endParaRPr>
          </a:p>
        </p:txBody>
      </p:sp>
      <p:sp>
        <p:nvSpPr>
          <p:cNvPr id="7" name="ASEGRE blue bar">
            <a:extLst>
              <a:ext uri="{FF2B5EF4-FFF2-40B4-BE49-F238E27FC236}">
                <a16:creationId xmlns:a16="http://schemas.microsoft.com/office/drawing/2014/main" id="{64248D68-F4EC-7862-928B-711C52467F87}"/>
              </a:ext>
            </a:extLst>
          </p:cNvPr>
          <p:cNvSpPr>
            <a:spLocks noGrp="1"/>
          </p:cNvSpPr>
          <p:nvPr/>
        </p:nvSpPr>
        <p:spPr>
          <a:xfrm>
            <a:off x="17777480" y="1666193"/>
            <a:ext cx="200025" cy="8172450"/>
          </a:xfrm>
          <a:prstGeom prst="rect">
            <a:avLst/>
          </a:prstGeom>
          <a:solidFill>
            <a:srgbClr val="0E256D"/>
          </a:solidFill>
          <a:ln w="0">
            <a:noFill/>
          </a:ln>
        </p:spPr>
        <p:txBody>
          <a:bodyPr/>
          <a:lstStyle/>
          <a:p>
            <a:pPr defTabSz="1371600"/>
            <a:endParaRPr lang="es-ES" sz="2700">
              <a:solidFill>
                <a:srgbClr val="000000"/>
              </a:solidFill>
              <a:latin typeface="Aptos"/>
            </a:endParaRPr>
          </a:p>
        </p:txBody>
      </p:sp>
      <p:pic>
        <p:nvPicPr>
          <p:cNvPr id="9" name="Imagen 8" descr="Logotipo&#10;&#10;El contenido generado por IA puede ser incorrecto.">
            <a:extLst>
              <a:ext uri="{FF2B5EF4-FFF2-40B4-BE49-F238E27FC236}">
                <a16:creationId xmlns:a16="http://schemas.microsoft.com/office/drawing/2014/main" id="{E2265928-41F4-09A7-E652-6E00393F7B9D}"/>
              </a:ext>
            </a:extLst>
          </p:cNvPr>
          <p:cNvPicPr>
            <a:picLocks noChangeAspect="1"/>
          </p:cNvPicPr>
          <p:nvPr/>
        </p:nvPicPr>
        <p:blipFill>
          <a:blip r:embed="rId2">
            <a:extLst>
              <a:ext uri="{28A0092B-C50C-407E-A947-70E740481C1C}">
                <a14:useLocalDpi xmlns:a14="http://schemas.microsoft.com/office/drawing/2010/main" val="0"/>
              </a:ext>
            </a:extLst>
          </a:blip>
          <a:srcRect l="18618" t="27547" r="16755" b="39574"/>
          <a:stretch>
            <a:fillRect/>
          </a:stretch>
        </p:blipFill>
        <p:spPr>
          <a:xfrm>
            <a:off x="15369521" y="285750"/>
            <a:ext cx="2407959" cy="1225095"/>
          </a:xfrm>
          <a:prstGeom prst="rect">
            <a:avLst/>
          </a:prstGeom>
        </p:spPr>
      </p:pic>
      <p:sp>
        <p:nvSpPr>
          <p:cNvPr id="11" name="Conector recto 10">
            <a:extLst>
              <a:ext uri="{FF2B5EF4-FFF2-40B4-BE49-F238E27FC236}">
                <a16:creationId xmlns:a16="http://schemas.microsoft.com/office/drawing/2014/main" id="{86C249AC-F9DC-88CB-45DC-19A27C093F19}"/>
              </a:ext>
            </a:extLst>
          </p:cNvPr>
          <p:cNvSpPr>
            <a:spLocks noGrp="1"/>
          </p:cNvSpPr>
          <p:nvPr/>
        </p:nvSpPr>
        <p:spPr>
          <a:xfrm>
            <a:off x="914400" y="1814513"/>
            <a:ext cx="16459200" cy="0"/>
          </a:xfrm>
          <a:prstGeom prst="line">
            <a:avLst/>
          </a:prstGeom>
          <a:noFill/>
          <a:ln w="19050">
            <a:solidFill>
              <a:srgbClr val="70D44B"/>
            </a:solidFill>
          </a:ln>
        </p:spPr>
        <p:txBody>
          <a:bodyPr/>
          <a:lstStyle/>
          <a:p>
            <a:pPr defTabSz="1371600"/>
            <a:endParaRPr sz="2700">
              <a:solidFill>
                <a:srgbClr val="000000"/>
              </a:solidFill>
              <a:latin typeface="Aptos"/>
            </a:endParaRPr>
          </a:p>
        </p:txBody>
      </p:sp>
    </p:spTree>
    <p:extLst>
      <p:ext uri="{BB962C8B-B14F-4D97-AF65-F5344CB8AC3E}">
        <p14:creationId xmlns:p14="http://schemas.microsoft.com/office/powerpoint/2010/main" val="746540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s Separate Collection Enough?&#10;&#10;AI-generated content may be incorrect.">
            <a:extLst>
              <a:ext uri="{FF2B5EF4-FFF2-40B4-BE49-F238E27FC236}">
                <a16:creationId xmlns:a16="http://schemas.microsoft.com/office/drawing/2014/main" id="{A832BB59-FD1B-7C9B-D4D3-F1F966454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Tree>
    <p:extLst>
      <p:ext uri="{BB962C8B-B14F-4D97-AF65-F5344CB8AC3E}">
        <p14:creationId xmlns:p14="http://schemas.microsoft.com/office/powerpoint/2010/main" val="285202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100000">
              <a:srgbClr val="737373">
                <a:alpha val="100000"/>
              </a:srgbClr>
            </a:gs>
          </a:gsLst>
          <a:lin ang="0"/>
        </a:gradFill>
        <a:effectLst/>
      </p:bgPr>
    </p:bg>
    <p:spTree>
      <p:nvGrpSpPr>
        <p:cNvPr id="1" name=""/>
        <p:cNvGrpSpPr/>
        <p:nvPr/>
      </p:nvGrpSpPr>
      <p:grpSpPr>
        <a:xfrm>
          <a:off x="0" y="0"/>
          <a:ext cx="0" cy="0"/>
          <a:chOff x="0" y="0"/>
          <a:chExt cx="0" cy="0"/>
        </a:xfrm>
      </p:grpSpPr>
      <p:sp>
        <p:nvSpPr>
          <p:cNvPr id="3" name="Freeform 3"/>
          <p:cNvSpPr/>
          <p:nvPr/>
        </p:nvSpPr>
        <p:spPr>
          <a:xfrm flipH="1">
            <a:off x="11087100" y="3086100"/>
            <a:ext cx="7200900" cy="7200900"/>
          </a:xfrm>
          <a:custGeom>
            <a:avLst/>
            <a:gdLst/>
            <a:ahLst/>
            <a:cxnLst/>
            <a:rect l="l" t="t" r="r" b="b"/>
            <a:pathLst>
              <a:path w="7200900" h="7200900">
                <a:moveTo>
                  <a:pt x="7200900" y="0"/>
                </a:moveTo>
                <a:lnTo>
                  <a:pt x="0" y="0"/>
                </a:lnTo>
                <a:lnTo>
                  <a:pt x="0" y="7200900"/>
                </a:lnTo>
                <a:lnTo>
                  <a:pt x="7200900" y="7200900"/>
                </a:lnTo>
                <a:lnTo>
                  <a:pt x="720090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rot="8100000">
            <a:off x="-9898063" y="-4407613"/>
            <a:ext cx="19102225" cy="19102225"/>
          </a:xfrm>
          <a:custGeom>
            <a:avLst/>
            <a:gdLst/>
            <a:ahLst/>
            <a:cxnLst/>
            <a:rect l="l" t="t" r="r" b="b"/>
            <a:pathLst>
              <a:path w="19102225" h="19102225">
                <a:moveTo>
                  <a:pt x="0" y="0"/>
                </a:moveTo>
                <a:lnTo>
                  <a:pt x="19102225" y="0"/>
                </a:lnTo>
                <a:lnTo>
                  <a:pt x="19102225" y="19102226"/>
                </a:lnTo>
                <a:lnTo>
                  <a:pt x="0" y="19102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570780" y="3068170"/>
            <a:ext cx="9522496" cy="3230881"/>
          </a:xfrm>
          <a:prstGeom prst="rect">
            <a:avLst/>
          </a:prstGeom>
        </p:spPr>
        <p:txBody>
          <a:bodyPr lIns="0" tIns="0" rIns="0" bIns="0" rtlCol="0" anchor="t">
            <a:spAutoFit/>
          </a:bodyPr>
          <a:lstStyle/>
          <a:p>
            <a:pPr marL="0" marR="0" lvl="0" indent="0" algn="l" defTabSz="914400" rtl="0" eaLnBrk="1" fontAlgn="auto" latinLnBrk="0" hangingPunct="1">
              <a:lnSpc>
                <a:spcPts val="13999"/>
              </a:lnSpc>
              <a:spcBef>
                <a:spcPts val="0"/>
              </a:spcBef>
              <a:spcAft>
                <a:spcPts val="0"/>
              </a:spcAft>
              <a:buClrTx/>
              <a:buSzTx/>
              <a:buFontTx/>
              <a:buNone/>
              <a:tabLst/>
              <a:defRPr/>
            </a:pPr>
            <a:r>
              <a:rPr kumimoji="0" lang="en-US" sz="9999"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TOOLKIT</a:t>
            </a:r>
          </a:p>
          <a:p>
            <a:pPr marL="0" marR="0" lvl="0" indent="0" algn="l" defTabSz="914400" rtl="0" eaLnBrk="1" fontAlgn="auto" latinLnBrk="0" hangingPunct="1">
              <a:lnSpc>
                <a:spcPts val="5739"/>
              </a:lnSpc>
              <a:spcBef>
                <a:spcPts val="0"/>
              </a:spcBef>
              <a:spcAft>
                <a:spcPts val="0"/>
              </a:spcAft>
              <a:buClrTx/>
              <a:buSzTx/>
              <a:buFontTx/>
              <a:buNone/>
              <a:tabLst/>
              <a:defRPr/>
            </a:pPr>
            <a:r>
              <a:rPr kumimoji="0" lang="en-US" sz="4099" b="1" i="0" u="none" strike="noStrike" kern="1200" cap="none" spc="0" normalizeH="0" baseline="0" noProof="0">
                <a:ln>
                  <a:noFill/>
                </a:ln>
                <a:solidFill>
                  <a:srgbClr val="4C489E"/>
                </a:solidFill>
                <a:effectLst/>
                <a:uLnTx/>
                <a:uFillTx/>
                <a:latin typeface="Canva Sans Bold"/>
                <a:ea typeface="Canva Sans Bold"/>
                <a:cs typeface="Canva Sans Bold"/>
                <a:sym typeface="Canva Sans Bold"/>
              </a:rPr>
              <a:t>For the Effective Separate Collection of Household Hazardous Waste</a:t>
            </a:r>
          </a:p>
        </p:txBody>
      </p:sp>
      <p:sp>
        <p:nvSpPr>
          <p:cNvPr id="6" name="TextBox 6"/>
          <p:cNvSpPr txBox="1"/>
          <p:nvPr/>
        </p:nvSpPr>
        <p:spPr>
          <a:xfrm>
            <a:off x="570780" y="7203926"/>
            <a:ext cx="4303328" cy="448310"/>
          </a:xfrm>
          <a:prstGeom prst="rect">
            <a:avLst/>
          </a:prstGeom>
        </p:spPr>
        <p:txBody>
          <a:bodyPr lIns="0" tIns="0" rIns="0" bIns="0" rtlCol="0" anchor="t">
            <a:spAutoFit/>
          </a:bodyPr>
          <a:lstStyle/>
          <a:p>
            <a:pPr marL="0" marR="0" lvl="0" indent="0" algn="just"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EXECUTIVE SUMMARY</a:t>
            </a:r>
          </a:p>
        </p:txBody>
      </p:sp>
      <p:sp>
        <p:nvSpPr>
          <p:cNvPr id="7" name="Freeform 7"/>
          <p:cNvSpPr/>
          <p:nvPr/>
        </p:nvSpPr>
        <p:spPr>
          <a:xfrm rot="2700000">
            <a:off x="12531989" y="1715868"/>
            <a:ext cx="8209132" cy="13009954"/>
          </a:xfrm>
          <a:custGeom>
            <a:avLst/>
            <a:gdLst/>
            <a:ahLst/>
            <a:cxnLst/>
            <a:rect l="l" t="t" r="r" b="b"/>
            <a:pathLst>
              <a:path w="7919578" h="11879367">
                <a:moveTo>
                  <a:pt x="0" y="0"/>
                </a:moveTo>
                <a:lnTo>
                  <a:pt x="7919578" y="0"/>
                </a:lnTo>
                <a:lnTo>
                  <a:pt x="7919578" y="11879367"/>
                </a:lnTo>
                <a:lnTo>
                  <a:pt x="0" y="11879367"/>
                </a:lnTo>
                <a:lnTo>
                  <a:pt x="0" y="0"/>
                </a:lnTo>
                <a:close/>
              </a:path>
            </a:pathLst>
          </a:custGeom>
          <a:blipFill>
            <a:blip r:embed="rId4"/>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2700000">
            <a:off x="11264907" y="-6314350"/>
            <a:ext cx="6858000" cy="10287000"/>
          </a:xfrm>
          <a:custGeom>
            <a:avLst/>
            <a:gdLst/>
            <a:ahLst/>
            <a:cxnLst/>
            <a:rect l="l" t="t" r="r" b="b"/>
            <a:pathLst>
              <a:path w="6858000" h="10287000">
                <a:moveTo>
                  <a:pt x="0" y="0"/>
                </a:moveTo>
                <a:lnTo>
                  <a:pt x="6858000" y="0"/>
                </a:lnTo>
                <a:lnTo>
                  <a:pt x="6858000" y="10287000"/>
                </a:lnTo>
                <a:lnTo>
                  <a:pt x="0" y="10287000"/>
                </a:lnTo>
                <a:lnTo>
                  <a:pt x="0" y="0"/>
                </a:lnTo>
                <a:close/>
              </a:path>
            </a:pathLst>
          </a:custGeom>
          <a:blipFill>
            <a:blip r:embed="rId4"/>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235978" y="782414"/>
            <a:ext cx="8342936" cy="1514250"/>
          </a:xfrm>
          <a:custGeom>
            <a:avLst/>
            <a:gdLst/>
            <a:ahLst/>
            <a:cxnLst/>
            <a:rect l="l" t="t" r="r" b="b"/>
            <a:pathLst>
              <a:path w="8342936" h="1514250">
                <a:moveTo>
                  <a:pt x="0" y="0"/>
                </a:moveTo>
                <a:lnTo>
                  <a:pt x="8342936" y="0"/>
                </a:lnTo>
                <a:lnTo>
                  <a:pt x="8342936" y="1514250"/>
                </a:lnTo>
                <a:lnTo>
                  <a:pt x="0" y="1514250"/>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9525" y="9378316"/>
            <a:ext cx="18288000" cy="908684"/>
          </a:xfrm>
          <a:custGeom>
            <a:avLst/>
            <a:gdLst/>
            <a:ahLst/>
            <a:cxnLst/>
            <a:rect l="l" t="t" r="r" b="b"/>
            <a:pathLst>
              <a:path w="18288000" h="908684">
                <a:moveTo>
                  <a:pt x="0" y="0"/>
                </a:moveTo>
                <a:lnTo>
                  <a:pt x="18288000" y="0"/>
                </a:lnTo>
                <a:lnTo>
                  <a:pt x="18288000" y="908684"/>
                </a:lnTo>
                <a:lnTo>
                  <a:pt x="0" y="908684"/>
                </a:lnTo>
                <a:lnTo>
                  <a:pt x="0" y="0"/>
                </a:lnTo>
                <a:close/>
              </a:path>
            </a:pathLst>
          </a:custGeom>
          <a:blipFill>
            <a:blip r:embed="rId6"/>
            <a:stretch>
              <a:fillRect t="-103207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100000">
              <a:srgbClr val="737373">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rot="8100000">
            <a:off x="-11596408" y="-6163112"/>
            <a:ext cx="23192816" cy="23192816"/>
          </a:xfrm>
          <a:custGeom>
            <a:avLst/>
            <a:gdLst/>
            <a:ahLst/>
            <a:cxnLst/>
            <a:rect l="l" t="t" r="r" b="b"/>
            <a:pathLst>
              <a:path w="23192816" h="23192816">
                <a:moveTo>
                  <a:pt x="0" y="0"/>
                </a:moveTo>
                <a:lnTo>
                  <a:pt x="23192816" y="0"/>
                </a:lnTo>
                <a:lnTo>
                  <a:pt x="23192816" y="23192817"/>
                </a:lnTo>
                <a:lnTo>
                  <a:pt x="0" y="231928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2700000">
            <a:off x="13855278" y="-6316303"/>
            <a:ext cx="7578204" cy="10287000"/>
          </a:xfrm>
          <a:custGeom>
            <a:avLst/>
            <a:gdLst/>
            <a:ahLst/>
            <a:cxnLst/>
            <a:rect l="l" t="t" r="r" b="b"/>
            <a:pathLst>
              <a:path w="7578204" h="10287000">
                <a:moveTo>
                  <a:pt x="0" y="0"/>
                </a:moveTo>
                <a:lnTo>
                  <a:pt x="7578204" y="0"/>
                </a:lnTo>
                <a:lnTo>
                  <a:pt x="7578204" y="10287000"/>
                </a:lnTo>
                <a:lnTo>
                  <a:pt x="0" y="10287000"/>
                </a:lnTo>
                <a:lnTo>
                  <a:pt x="0" y="0"/>
                </a:lnTo>
                <a:close/>
              </a:path>
            </a:pathLst>
          </a:custGeom>
          <a:blipFill>
            <a:blip r:embed="rId3"/>
            <a:stretch>
              <a:fillRect l="-141893" t="-1037" r="-231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609421" y="914400"/>
            <a:ext cx="6936068" cy="1052195"/>
          </a:xfrm>
          <a:prstGeom prst="rect">
            <a:avLst/>
          </a:prstGeom>
        </p:spPr>
        <p:txBody>
          <a:bodyPr lIns="0" tIns="0" rIns="0" bIns="0" rtlCol="0" anchor="t">
            <a:spAutoFit/>
          </a:bodyPr>
          <a:lstStyle/>
          <a:p>
            <a:pPr marL="0" marR="0" lvl="0" indent="0" algn="l" defTabSz="914400" rtl="0" eaLnBrk="1" fontAlgn="auto" latinLnBrk="0" hangingPunct="1">
              <a:lnSpc>
                <a:spcPts val="8680"/>
              </a:lnSpc>
              <a:spcBef>
                <a:spcPts val="0"/>
              </a:spcBef>
              <a:spcAft>
                <a:spcPts val="0"/>
              </a:spcAft>
              <a:buClrTx/>
              <a:buSzTx/>
              <a:buFontTx/>
              <a:buNone/>
              <a:tabLst/>
              <a:defRPr/>
            </a:pPr>
            <a:r>
              <a:rPr kumimoji="0" lang="en-US" sz="62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INTRODUCTION</a:t>
            </a:r>
          </a:p>
        </p:txBody>
      </p:sp>
      <p:sp>
        <p:nvSpPr>
          <p:cNvPr id="5" name="TextBox 5"/>
          <p:cNvSpPr txBox="1"/>
          <p:nvPr/>
        </p:nvSpPr>
        <p:spPr>
          <a:xfrm>
            <a:off x="609421" y="3016143"/>
            <a:ext cx="5745832" cy="528319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Household hazardous waste (HHW)</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is a small fraction of municipal waste, but its characteristics and potential risks require dedicated attention. Generated from everyday household products and activities, HHW can include paints, solvents, adhesives, cleaning and garden chemicals, oils and automotive products, aerosols, pressure containers and other products containing substances or components with hazardous properties. If incorrectly handled or mixed with other waste streams, HHW can pose risks to citizens and waste workers, contaminate recyclable materials and create environmental and operational risks.</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6" name="TextBox 6"/>
          <p:cNvSpPr txBox="1"/>
          <p:nvPr/>
        </p:nvSpPr>
        <p:spPr>
          <a:xfrm>
            <a:off x="6782091" y="3016143"/>
            <a:ext cx="6663305" cy="572868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separate collection of HHW is mandatory in the European Union since January 2025, as specified in Article 20 of the Waste Framework Directive. However, many European municipalities, waste management operators, and other professionals are still facing operational or financial challenges in the implementation of these separate collection obligations. </a:t>
            </a:r>
          </a:p>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introduction of this requirement represents an important step for the effective and sustainable HHW management, but establishing a legal obligation is only the starting point. Effective implementation requires appropriate collection systems, infrastructure, trained personnel, safe logistics, suitable treatment capacity, adequate financing, collaboration across the value chain with clear responsibilities, reliable information and active citizen participation.</a:t>
            </a:r>
          </a:p>
        </p:txBody>
      </p:sp>
      <p:sp>
        <p:nvSpPr>
          <p:cNvPr id="7" name="Freeform 7"/>
          <p:cNvSpPr/>
          <p:nvPr/>
        </p:nvSpPr>
        <p:spPr>
          <a:xfrm rot="2700000">
            <a:off x="14820017" y="2715499"/>
            <a:ext cx="9096356" cy="13644534"/>
          </a:xfrm>
          <a:custGeom>
            <a:avLst/>
            <a:gdLst/>
            <a:ahLst/>
            <a:cxnLst/>
            <a:rect l="l" t="t" r="r" b="b"/>
            <a:pathLst>
              <a:path w="9096356" h="13644534">
                <a:moveTo>
                  <a:pt x="0" y="0"/>
                </a:moveTo>
                <a:lnTo>
                  <a:pt x="9096356" y="0"/>
                </a:lnTo>
                <a:lnTo>
                  <a:pt x="9096356" y="13644534"/>
                </a:lnTo>
                <a:lnTo>
                  <a:pt x="0" y="13644534"/>
                </a:lnTo>
                <a:lnTo>
                  <a:pt x="0" y="0"/>
                </a:lnTo>
                <a:close/>
              </a:path>
            </a:pathLst>
          </a:custGeom>
          <a:blipFill>
            <a:blip r:embed="rId3"/>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40841" y="0"/>
            <a:ext cx="6847159" cy="10287000"/>
            <a:chOff x="0" y="0"/>
            <a:chExt cx="1060804" cy="1593725"/>
          </a:xfrm>
        </p:grpSpPr>
        <p:sp>
          <p:nvSpPr>
            <p:cNvPr id="3" name="Freeform 3"/>
            <p:cNvSpPr/>
            <p:nvPr/>
          </p:nvSpPr>
          <p:spPr>
            <a:xfrm>
              <a:off x="0" y="0"/>
              <a:ext cx="1060804" cy="1593725"/>
            </a:xfrm>
            <a:custGeom>
              <a:avLst/>
              <a:gdLst/>
              <a:ahLst/>
              <a:cxnLst/>
              <a:rect l="l" t="t" r="r" b="b"/>
              <a:pathLst>
                <a:path w="1060804" h="1593725">
                  <a:moveTo>
                    <a:pt x="0" y="0"/>
                  </a:moveTo>
                  <a:lnTo>
                    <a:pt x="1060804" y="0"/>
                  </a:lnTo>
                  <a:lnTo>
                    <a:pt x="1060804" y="1593725"/>
                  </a:lnTo>
                  <a:lnTo>
                    <a:pt x="0" y="1593725"/>
                  </a:lnTo>
                  <a:close/>
                </a:path>
              </a:pathLst>
            </a:custGeom>
            <a:blipFill>
              <a:blip r:embed="rId2"/>
              <a:stretch>
                <a:fillRect l="-62117" r="-6211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Freeform 4"/>
          <p:cNvSpPr/>
          <p:nvPr/>
        </p:nvSpPr>
        <p:spPr>
          <a:xfrm>
            <a:off x="10611873" y="-834529"/>
            <a:ext cx="702579" cy="11406284"/>
          </a:xfrm>
          <a:custGeom>
            <a:avLst/>
            <a:gdLst/>
            <a:ahLst/>
            <a:cxnLst/>
            <a:rect l="l" t="t" r="r" b="b"/>
            <a:pathLst>
              <a:path w="702579" h="11406284">
                <a:moveTo>
                  <a:pt x="0" y="0"/>
                </a:moveTo>
                <a:lnTo>
                  <a:pt x="702579" y="0"/>
                </a:lnTo>
                <a:lnTo>
                  <a:pt x="702579" y="11406284"/>
                </a:lnTo>
                <a:lnTo>
                  <a:pt x="0" y="11406284"/>
                </a:lnTo>
                <a:lnTo>
                  <a:pt x="0" y="0"/>
                </a:lnTo>
                <a:close/>
              </a:path>
            </a:pathLst>
          </a:custGeom>
          <a:blipFill>
            <a:blip r:embed="rId3"/>
            <a:stretch>
              <a:fillRect l="-2303589" t="-20864" r="-109024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013382" y="8530599"/>
            <a:ext cx="2578223" cy="1455403"/>
          </a:xfrm>
          <a:custGeom>
            <a:avLst/>
            <a:gdLst/>
            <a:ahLst/>
            <a:cxnLst/>
            <a:rect l="l" t="t" r="r" b="b"/>
            <a:pathLst>
              <a:path w="2578223" h="1455403">
                <a:moveTo>
                  <a:pt x="0" y="0"/>
                </a:moveTo>
                <a:lnTo>
                  <a:pt x="2578223" y="0"/>
                </a:lnTo>
                <a:lnTo>
                  <a:pt x="2578223" y="1455402"/>
                </a:lnTo>
                <a:lnTo>
                  <a:pt x="0" y="145540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4420280" y="8496698"/>
            <a:ext cx="1557405" cy="1580308"/>
          </a:xfrm>
          <a:custGeom>
            <a:avLst/>
            <a:gdLst/>
            <a:ahLst/>
            <a:cxnLst/>
            <a:rect l="l" t="t" r="r" b="b"/>
            <a:pathLst>
              <a:path w="1557405" h="1580308">
                <a:moveTo>
                  <a:pt x="0" y="0"/>
                </a:moveTo>
                <a:lnTo>
                  <a:pt x="1557406" y="0"/>
                </a:lnTo>
                <a:lnTo>
                  <a:pt x="1557406" y="1580308"/>
                </a:lnTo>
                <a:lnTo>
                  <a:pt x="0" y="158030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6791043" y="8843598"/>
            <a:ext cx="2989343" cy="761602"/>
          </a:xfrm>
          <a:custGeom>
            <a:avLst/>
            <a:gdLst/>
            <a:ahLst/>
            <a:cxnLst/>
            <a:rect l="l" t="t" r="r" b="b"/>
            <a:pathLst>
              <a:path w="2989343" h="761602">
                <a:moveTo>
                  <a:pt x="0" y="0"/>
                </a:moveTo>
                <a:lnTo>
                  <a:pt x="2989343" y="0"/>
                </a:lnTo>
                <a:lnTo>
                  <a:pt x="2989343" y="761602"/>
                </a:lnTo>
                <a:lnTo>
                  <a:pt x="0" y="761602"/>
                </a:lnTo>
                <a:lnTo>
                  <a:pt x="0" y="0"/>
                </a:lnTo>
                <a:close/>
              </a:path>
            </a:pathLst>
          </a:custGeom>
          <a:blipFill>
            <a:blip r:embed="rId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914798" y="2222188"/>
            <a:ext cx="8865588" cy="598804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To address the specific and often overlooked waste fraction of household hazardous waste, the Hazards Out! initiative was established in October 2024 by FEAD, the European Waste Management Association, supported by HWE, Hazardous Waste Europe and ACR+, the Association of Cities and Regions for Sustainable Resource Management and facilitated by NOWMORE.</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partnership acknowledged the need to support the implementation of the EU requirements on the separate collection of HHW and to provide a platform for the exchange of knowledge and practical expertise for all stakeholders working with HHW across Europe. </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main objective of the project is </a:t>
            </a: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to promote the effective implementation of the separate collection of HHW through exchange of best practices and collaboration within a European professional community</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of local authorities, waste management operators, industry, and other stakeholders.</a:t>
            </a:r>
          </a:p>
        </p:txBody>
      </p:sp>
      <p:sp>
        <p:nvSpPr>
          <p:cNvPr id="9" name="TextBox 9"/>
          <p:cNvSpPr txBox="1"/>
          <p:nvPr/>
        </p:nvSpPr>
        <p:spPr>
          <a:xfrm>
            <a:off x="914798" y="525202"/>
            <a:ext cx="8865588" cy="1111250"/>
          </a:xfrm>
          <a:prstGeom prst="rect">
            <a:avLst/>
          </a:prstGeom>
        </p:spPr>
        <p:txBody>
          <a:bodyPr lIns="0" tIns="0" rIns="0" bIns="0" rtlCol="0" anchor="t">
            <a:spAutoFit/>
          </a:bodyPr>
          <a:lstStyle/>
          <a:p>
            <a:pPr marL="0" marR="0" lvl="0" indent="0" algn="l" defTabSz="914400" rtl="0" eaLnBrk="1" fontAlgn="auto" latinLnBrk="0" hangingPunct="1">
              <a:lnSpc>
                <a:spcPts val="9100"/>
              </a:lnSpc>
              <a:spcBef>
                <a:spcPts val="0"/>
              </a:spcBef>
              <a:spcAft>
                <a:spcPts val="0"/>
              </a:spcAft>
              <a:buClrTx/>
              <a:buSzTx/>
              <a:buFontTx/>
              <a:buNone/>
              <a:tabLst/>
              <a:defRPr/>
            </a:pPr>
            <a:r>
              <a:rPr kumimoji="0" lang="en-US" sz="6500" b="0" i="0" u="none" strike="noStrike" kern="1200" cap="none" spc="0" normalizeH="0" baseline="0" noProof="0">
                <a:ln>
                  <a:noFill/>
                </a:ln>
                <a:solidFill>
                  <a:srgbClr val="4C489E"/>
                </a:solidFill>
                <a:effectLst/>
                <a:uLnTx/>
                <a:uFillTx/>
                <a:latin typeface="Canva Sans"/>
                <a:ea typeface="Canva Sans"/>
                <a:cs typeface="Canva Sans"/>
                <a:sym typeface="Canva Sans"/>
              </a:rPr>
              <a:t>About </a:t>
            </a:r>
            <a:r>
              <a:rPr kumimoji="0" lang="en-US" sz="65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HAZARDS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78904" y="2144458"/>
            <a:ext cx="18495479" cy="1914079"/>
            <a:chOff x="0" y="0"/>
            <a:chExt cx="4816593" cy="504119"/>
          </a:xfrm>
        </p:grpSpPr>
        <p:sp>
          <p:nvSpPr>
            <p:cNvPr id="4" name="Freeform 4"/>
            <p:cNvSpPr/>
            <p:nvPr/>
          </p:nvSpPr>
          <p:spPr>
            <a:xfrm>
              <a:off x="0" y="0"/>
              <a:ext cx="4816592" cy="504119"/>
            </a:xfrm>
            <a:custGeom>
              <a:avLst/>
              <a:gdLst/>
              <a:ahLst/>
              <a:cxnLst/>
              <a:rect l="l" t="t" r="r" b="b"/>
              <a:pathLst>
                <a:path w="4816592" h="504119">
                  <a:moveTo>
                    <a:pt x="0" y="0"/>
                  </a:moveTo>
                  <a:lnTo>
                    <a:pt x="4816592" y="0"/>
                  </a:lnTo>
                  <a:lnTo>
                    <a:pt x="4816592" y="504119"/>
                  </a:lnTo>
                  <a:lnTo>
                    <a:pt x="0" y="504119"/>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47625"/>
              <a:ext cx="4816593" cy="551744"/>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873769" y="4706237"/>
            <a:ext cx="2144700" cy="1012610"/>
            <a:chOff x="0" y="0"/>
            <a:chExt cx="564859" cy="266696"/>
          </a:xfrm>
        </p:grpSpPr>
        <p:sp>
          <p:nvSpPr>
            <p:cNvPr id="7" name="Freeform 7"/>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AEB8D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3722763" y="4706237"/>
            <a:ext cx="2144700" cy="1012610"/>
            <a:chOff x="0" y="0"/>
            <a:chExt cx="564859" cy="266696"/>
          </a:xfrm>
        </p:grpSpPr>
        <p:sp>
          <p:nvSpPr>
            <p:cNvPr id="10" name="Freeform 10"/>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5D72A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6578225" y="4706237"/>
            <a:ext cx="2144700" cy="1012610"/>
            <a:chOff x="0" y="0"/>
            <a:chExt cx="564859" cy="266696"/>
          </a:xfrm>
        </p:grpSpPr>
        <p:sp>
          <p:nvSpPr>
            <p:cNvPr id="13" name="Freeform 13"/>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36457D"/>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5" name="Group 15"/>
          <p:cNvGrpSpPr/>
          <p:nvPr/>
        </p:nvGrpSpPr>
        <p:grpSpPr>
          <a:xfrm>
            <a:off x="9421670" y="4706237"/>
            <a:ext cx="2144700" cy="1012610"/>
            <a:chOff x="0" y="0"/>
            <a:chExt cx="564859" cy="266696"/>
          </a:xfrm>
        </p:grpSpPr>
        <p:sp>
          <p:nvSpPr>
            <p:cNvPr id="16" name="Freeform 16"/>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97686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8" name="Group 18"/>
          <p:cNvGrpSpPr/>
          <p:nvPr/>
        </p:nvGrpSpPr>
        <p:grpSpPr>
          <a:xfrm>
            <a:off x="12271772" y="4706237"/>
            <a:ext cx="2144700" cy="1012610"/>
            <a:chOff x="0" y="0"/>
            <a:chExt cx="564859" cy="266696"/>
          </a:xfrm>
        </p:grpSpPr>
        <p:sp>
          <p:nvSpPr>
            <p:cNvPr id="19" name="Freeform 19"/>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E371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TextBox 20"/>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1" name="Group 21"/>
          <p:cNvGrpSpPr/>
          <p:nvPr/>
        </p:nvGrpSpPr>
        <p:grpSpPr>
          <a:xfrm>
            <a:off x="717195" y="5380199"/>
            <a:ext cx="2457848" cy="3216322"/>
            <a:chOff x="0" y="0"/>
            <a:chExt cx="647334" cy="847097"/>
          </a:xfrm>
        </p:grpSpPr>
        <p:sp>
          <p:nvSpPr>
            <p:cNvPr id="22" name="Freeform 22"/>
            <p:cNvSpPr/>
            <p:nvPr/>
          </p:nvSpPr>
          <p:spPr>
            <a:xfrm>
              <a:off x="0" y="0"/>
              <a:ext cx="647334" cy="847097"/>
            </a:xfrm>
            <a:custGeom>
              <a:avLst/>
              <a:gdLst/>
              <a:ahLst/>
              <a:cxnLst/>
              <a:rect l="l" t="t" r="r" b="b"/>
              <a:pathLst>
                <a:path w="647334" h="847097">
                  <a:moveTo>
                    <a:pt x="91346" y="0"/>
                  </a:moveTo>
                  <a:lnTo>
                    <a:pt x="555988" y="0"/>
                  </a:lnTo>
                  <a:cubicBezTo>
                    <a:pt x="606437" y="0"/>
                    <a:pt x="647334" y="40897"/>
                    <a:pt x="647334" y="91346"/>
                  </a:cubicBezTo>
                  <a:lnTo>
                    <a:pt x="647334" y="755751"/>
                  </a:lnTo>
                  <a:cubicBezTo>
                    <a:pt x="647334" y="779977"/>
                    <a:pt x="637710" y="803212"/>
                    <a:pt x="620580" y="820342"/>
                  </a:cubicBezTo>
                  <a:cubicBezTo>
                    <a:pt x="603449" y="837473"/>
                    <a:pt x="580215" y="847097"/>
                    <a:pt x="555988" y="847097"/>
                  </a:cubicBezTo>
                  <a:lnTo>
                    <a:pt x="91346" y="847097"/>
                  </a:lnTo>
                  <a:cubicBezTo>
                    <a:pt x="67120" y="847097"/>
                    <a:pt x="43886" y="837473"/>
                    <a:pt x="26755" y="820342"/>
                  </a:cubicBezTo>
                  <a:cubicBezTo>
                    <a:pt x="9624" y="803212"/>
                    <a:pt x="0" y="779977"/>
                    <a:pt x="0" y="755751"/>
                  </a:cubicBezTo>
                  <a:lnTo>
                    <a:pt x="0" y="91346"/>
                  </a:lnTo>
                  <a:cubicBezTo>
                    <a:pt x="0" y="67120"/>
                    <a:pt x="9624" y="43886"/>
                    <a:pt x="26755" y="26755"/>
                  </a:cubicBezTo>
                  <a:cubicBezTo>
                    <a:pt x="43886" y="9624"/>
                    <a:pt x="67120" y="0"/>
                    <a:pt x="91346"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TextBox 23"/>
            <p:cNvSpPr txBox="1"/>
            <p:nvPr/>
          </p:nvSpPr>
          <p:spPr>
            <a:xfrm>
              <a:off x="0" y="-47625"/>
              <a:ext cx="647334"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3517835" y="5337847"/>
            <a:ext cx="2590734" cy="3216322"/>
            <a:chOff x="0" y="0"/>
            <a:chExt cx="682333" cy="847097"/>
          </a:xfrm>
        </p:grpSpPr>
        <p:sp>
          <p:nvSpPr>
            <p:cNvPr id="25" name="Freeform 25"/>
            <p:cNvSpPr/>
            <p:nvPr/>
          </p:nvSpPr>
          <p:spPr>
            <a:xfrm>
              <a:off x="0" y="0"/>
              <a:ext cx="682333" cy="847097"/>
            </a:xfrm>
            <a:custGeom>
              <a:avLst/>
              <a:gdLst/>
              <a:ahLst/>
              <a:cxnLst/>
              <a:rect l="l" t="t" r="r" b="b"/>
              <a:pathLst>
                <a:path w="682333" h="847097">
                  <a:moveTo>
                    <a:pt x="86661" y="0"/>
                  </a:moveTo>
                  <a:lnTo>
                    <a:pt x="595672" y="0"/>
                  </a:lnTo>
                  <a:cubicBezTo>
                    <a:pt x="643534" y="0"/>
                    <a:pt x="682333" y="38799"/>
                    <a:pt x="682333" y="86661"/>
                  </a:cubicBezTo>
                  <a:lnTo>
                    <a:pt x="682333" y="760436"/>
                  </a:lnTo>
                  <a:cubicBezTo>
                    <a:pt x="682333" y="808298"/>
                    <a:pt x="643534" y="847097"/>
                    <a:pt x="595672" y="847097"/>
                  </a:cubicBezTo>
                  <a:lnTo>
                    <a:pt x="86661" y="847097"/>
                  </a:lnTo>
                  <a:cubicBezTo>
                    <a:pt x="38799" y="847097"/>
                    <a:pt x="0" y="808298"/>
                    <a:pt x="0" y="760436"/>
                  </a:cubicBezTo>
                  <a:lnTo>
                    <a:pt x="0" y="86661"/>
                  </a:lnTo>
                  <a:cubicBezTo>
                    <a:pt x="0" y="38799"/>
                    <a:pt x="38799" y="0"/>
                    <a:pt x="86661"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6"/>
            <p:cNvSpPr txBox="1"/>
            <p:nvPr/>
          </p:nvSpPr>
          <p:spPr>
            <a:xfrm>
              <a:off x="0" y="-47625"/>
              <a:ext cx="682333"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7" name="Group 27"/>
          <p:cNvGrpSpPr/>
          <p:nvPr/>
        </p:nvGrpSpPr>
        <p:grpSpPr>
          <a:xfrm>
            <a:off x="6392280" y="5337847"/>
            <a:ext cx="2535574" cy="3216322"/>
            <a:chOff x="0" y="0"/>
            <a:chExt cx="667805" cy="847097"/>
          </a:xfrm>
        </p:grpSpPr>
        <p:sp>
          <p:nvSpPr>
            <p:cNvPr id="28" name="Freeform 28"/>
            <p:cNvSpPr/>
            <p:nvPr/>
          </p:nvSpPr>
          <p:spPr>
            <a:xfrm>
              <a:off x="0" y="0"/>
              <a:ext cx="667805" cy="847097"/>
            </a:xfrm>
            <a:custGeom>
              <a:avLst/>
              <a:gdLst/>
              <a:ahLst/>
              <a:cxnLst/>
              <a:rect l="l" t="t" r="r" b="b"/>
              <a:pathLst>
                <a:path w="667805" h="847097">
                  <a:moveTo>
                    <a:pt x="88546" y="0"/>
                  </a:moveTo>
                  <a:lnTo>
                    <a:pt x="579259" y="0"/>
                  </a:lnTo>
                  <a:cubicBezTo>
                    <a:pt x="602743" y="0"/>
                    <a:pt x="625265" y="9329"/>
                    <a:pt x="641871" y="25935"/>
                  </a:cubicBezTo>
                  <a:cubicBezTo>
                    <a:pt x="658476" y="42540"/>
                    <a:pt x="667805" y="65062"/>
                    <a:pt x="667805" y="88546"/>
                  </a:cubicBezTo>
                  <a:lnTo>
                    <a:pt x="667805" y="758551"/>
                  </a:lnTo>
                  <a:cubicBezTo>
                    <a:pt x="667805" y="807454"/>
                    <a:pt x="628162" y="847097"/>
                    <a:pt x="579259" y="847097"/>
                  </a:cubicBezTo>
                  <a:lnTo>
                    <a:pt x="88546" y="847097"/>
                  </a:lnTo>
                  <a:cubicBezTo>
                    <a:pt x="39644" y="847097"/>
                    <a:pt x="0" y="807454"/>
                    <a:pt x="0" y="758551"/>
                  </a:cubicBezTo>
                  <a:lnTo>
                    <a:pt x="0" y="88546"/>
                  </a:lnTo>
                  <a:cubicBezTo>
                    <a:pt x="0" y="39644"/>
                    <a:pt x="39644" y="0"/>
                    <a:pt x="88546"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p:cNvSpPr txBox="1"/>
            <p:nvPr/>
          </p:nvSpPr>
          <p:spPr>
            <a:xfrm>
              <a:off x="0" y="-47625"/>
              <a:ext cx="667805"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0" name="Group 30"/>
          <p:cNvGrpSpPr/>
          <p:nvPr/>
        </p:nvGrpSpPr>
        <p:grpSpPr>
          <a:xfrm>
            <a:off x="9180160" y="5323826"/>
            <a:ext cx="2609717" cy="3216322"/>
            <a:chOff x="0" y="0"/>
            <a:chExt cx="687333" cy="847097"/>
          </a:xfrm>
        </p:grpSpPr>
        <p:sp>
          <p:nvSpPr>
            <p:cNvPr id="31" name="Freeform 31"/>
            <p:cNvSpPr/>
            <p:nvPr/>
          </p:nvSpPr>
          <p:spPr>
            <a:xfrm>
              <a:off x="0" y="0"/>
              <a:ext cx="687333" cy="847097"/>
            </a:xfrm>
            <a:custGeom>
              <a:avLst/>
              <a:gdLst/>
              <a:ahLst/>
              <a:cxnLst/>
              <a:rect l="l" t="t" r="r" b="b"/>
              <a:pathLst>
                <a:path w="687333" h="847097">
                  <a:moveTo>
                    <a:pt x="86031" y="0"/>
                  </a:moveTo>
                  <a:lnTo>
                    <a:pt x="601302" y="0"/>
                  </a:lnTo>
                  <a:cubicBezTo>
                    <a:pt x="648816" y="0"/>
                    <a:pt x="687333" y="38517"/>
                    <a:pt x="687333" y="86031"/>
                  </a:cubicBezTo>
                  <a:lnTo>
                    <a:pt x="687333" y="761067"/>
                  </a:lnTo>
                  <a:cubicBezTo>
                    <a:pt x="687333" y="808580"/>
                    <a:pt x="648816" y="847097"/>
                    <a:pt x="601302" y="847097"/>
                  </a:cubicBezTo>
                  <a:lnTo>
                    <a:pt x="86031" y="847097"/>
                  </a:lnTo>
                  <a:cubicBezTo>
                    <a:pt x="38517" y="847097"/>
                    <a:pt x="0" y="808580"/>
                    <a:pt x="0" y="761067"/>
                  </a:cubicBezTo>
                  <a:lnTo>
                    <a:pt x="0" y="86031"/>
                  </a:lnTo>
                  <a:cubicBezTo>
                    <a:pt x="0" y="38517"/>
                    <a:pt x="38517" y="0"/>
                    <a:pt x="86031"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TextBox 32"/>
            <p:cNvSpPr txBox="1"/>
            <p:nvPr/>
          </p:nvSpPr>
          <p:spPr>
            <a:xfrm>
              <a:off x="0" y="-47625"/>
              <a:ext cx="687333"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3" name="Group 33"/>
          <p:cNvGrpSpPr/>
          <p:nvPr/>
        </p:nvGrpSpPr>
        <p:grpSpPr>
          <a:xfrm>
            <a:off x="12087617" y="5337847"/>
            <a:ext cx="2580697" cy="3216322"/>
            <a:chOff x="0" y="0"/>
            <a:chExt cx="679690" cy="847097"/>
          </a:xfrm>
        </p:grpSpPr>
        <p:sp>
          <p:nvSpPr>
            <p:cNvPr id="34" name="Freeform 34"/>
            <p:cNvSpPr/>
            <p:nvPr/>
          </p:nvSpPr>
          <p:spPr>
            <a:xfrm>
              <a:off x="0" y="0"/>
              <a:ext cx="679690" cy="847097"/>
            </a:xfrm>
            <a:custGeom>
              <a:avLst/>
              <a:gdLst/>
              <a:ahLst/>
              <a:cxnLst/>
              <a:rect l="l" t="t" r="r" b="b"/>
              <a:pathLst>
                <a:path w="679690" h="847097">
                  <a:moveTo>
                    <a:pt x="86998" y="0"/>
                  </a:moveTo>
                  <a:lnTo>
                    <a:pt x="592692" y="0"/>
                  </a:lnTo>
                  <a:cubicBezTo>
                    <a:pt x="615765" y="0"/>
                    <a:pt x="637893" y="9166"/>
                    <a:pt x="654209" y="25481"/>
                  </a:cubicBezTo>
                  <a:cubicBezTo>
                    <a:pt x="670524" y="41796"/>
                    <a:pt x="679690" y="63925"/>
                    <a:pt x="679690" y="86998"/>
                  </a:cubicBezTo>
                  <a:lnTo>
                    <a:pt x="679690" y="760099"/>
                  </a:lnTo>
                  <a:cubicBezTo>
                    <a:pt x="679690" y="808147"/>
                    <a:pt x="640739" y="847097"/>
                    <a:pt x="592692" y="847097"/>
                  </a:cubicBezTo>
                  <a:lnTo>
                    <a:pt x="86998" y="847097"/>
                  </a:lnTo>
                  <a:cubicBezTo>
                    <a:pt x="63925" y="847097"/>
                    <a:pt x="41796" y="837931"/>
                    <a:pt x="25481" y="821616"/>
                  </a:cubicBezTo>
                  <a:cubicBezTo>
                    <a:pt x="9166" y="805301"/>
                    <a:pt x="0" y="783172"/>
                    <a:pt x="0" y="760099"/>
                  </a:cubicBezTo>
                  <a:lnTo>
                    <a:pt x="0" y="86998"/>
                  </a:lnTo>
                  <a:cubicBezTo>
                    <a:pt x="0" y="63925"/>
                    <a:pt x="9166" y="41796"/>
                    <a:pt x="25481" y="25481"/>
                  </a:cubicBezTo>
                  <a:cubicBezTo>
                    <a:pt x="41796" y="9166"/>
                    <a:pt x="63925" y="0"/>
                    <a:pt x="86998" y="0"/>
                  </a:cubicBezTo>
                  <a:close/>
                </a:path>
              </a:pathLst>
            </a:custGeom>
            <a:solidFill>
              <a:srgbClr val="F6F6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TextBox 35"/>
            <p:cNvSpPr txBox="1"/>
            <p:nvPr/>
          </p:nvSpPr>
          <p:spPr>
            <a:xfrm>
              <a:off x="0" y="-47625"/>
              <a:ext cx="679690"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6" name="Group 36"/>
          <p:cNvGrpSpPr/>
          <p:nvPr/>
        </p:nvGrpSpPr>
        <p:grpSpPr>
          <a:xfrm>
            <a:off x="873769" y="8485131"/>
            <a:ext cx="2144700" cy="1031106"/>
            <a:chOff x="0" y="0"/>
            <a:chExt cx="660400" cy="317500"/>
          </a:xfrm>
        </p:grpSpPr>
        <p:sp>
          <p:nvSpPr>
            <p:cNvPr id="37" name="Freeform 37"/>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TextBox 38"/>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9" name="Group 39"/>
          <p:cNvGrpSpPr/>
          <p:nvPr/>
        </p:nvGrpSpPr>
        <p:grpSpPr>
          <a:xfrm>
            <a:off x="1105689" y="7603423"/>
            <a:ext cx="1680860" cy="1680860"/>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1" name="TextBox 41"/>
            <p:cNvSpPr txBox="1"/>
            <p:nvPr/>
          </p:nvSpPr>
          <p:spPr>
            <a:xfrm>
              <a:off x="76200" y="28575"/>
              <a:ext cx="660400" cy="7080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2" name="Group 42"/>
          <p:cNvGrpSpPr/>
          <p:nvPr/>
        </p:nvGrpSpPr>
        <p:grpSpPr>
          <a:xfrm>
            <a:off x="3722763" y="8485131"/>
            <a:ext cx="2144700" cy="1031106"/>
            <a:chOff x="0" y="0"/>
            <a:chExt cx="660400" cy="317500"/>
          </a:xfrm>
        </p:grpSpPr>
        <p:sp>
          <p:nvSpPr>
            <p:cNvPr id="43" name="Freeform 43"/>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4" name="TextBox 44"/>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5" name="Group 45"/>
          <p:cNvGrpSpPr/>
          <p:nvPr/>
        </p:nvGrpSpPr>
        <p:grpSpPr>
          <a:xfrm>
            <a:off x="3954683" y="7603423"/>
            <a:ext cx="1680860" cy="1680860"/>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TextBox 47"/>
            <p:cNvSpPr txBox="1"/>
            <p:nvPr/>
          </p:nvSpPr>
          <p:spPr>
            <a:xfrm>
              <a:off x="76200" y="9525"/>
              <a:ext cx="660400" cy="727075"/>
            </a:xfrm>
            <a:prstGeom prst="rect">
              <a:avLst/>
            </a:prstGeom>
          </p:spPr>
          <p:txBody>
            <a:bodyPr lIns="47221" tIns="47221" rIns="47221" bIns="47221" rtlCol="0" anchor="ctr"/>
            <a:lstStyle/>
            <a:p>
              <a:pPr marL="0" marR="0" lvl="0" indent="0" algn="ctr" defTabSz="914400" rtl="0" eaLnBrk="1" fontAlgn="auto" latinLnBrk="0" hangingPunct="1">
                <a:lnSpc>
                  <a:spcPts val="42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8" name="Group 48"/>
          <p:cNvGrpSpPr/>
          <p:nvPr/>
        </p:nvGrpSpPr>
        <p:grpSpPr>
          <a:xfrm>
            <a:off x="6578225" y="8485131"/>
            <a:ext cx="2144700" cy="1031106"/>
            <a:chOff x="0" y="0"/>
            <a:chExt cx="660400" cy="317500"/>
          </a:xfrm>
        </p:grpSpPr>
        <p:sp>
          <p:nvSpPr>
            <p:cNvPr id="49" name="Freeform 49"/>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TextBox 50"/>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1" name="Group 51"/>
          <p:cNvGrpSpPr/>
          <p:nvPr/>
        </p:nvGrpSpPr>
        <p:grpSpPr>
          <a:xfrm>
            <a:off x="6810145" y="7603423"/>
            <a:ext cx="1680860" cy="1680860"/>
            <a:chOff x="0" y="0"/>
            <a:chExt cx="812800" cy="812800"/>
          </a:xfrm>
        </p:grpSpPr>
        <p:sp>
          <p:nvSpPr>
            <p:cNvPr id="52" name="Freeform 5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3" name="TextBox 53"/>
            <p:cNvSpPr txBox="1"/>
            <p:nvPr/>
          </p:nvSpPr>
          <p:spPr>
            <a:xfrm>
              <a:off x="76200" y="28575"/>
              <a:ext cx="660400" cy="7080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4" name="Group 54"/>
          <p:cNvGrpSpPr/>
          <p:nvPr/>
        </p:nvGrpSpPr>
        <p:grpSpPr>
          <a:xfrm>
            <a:off x="9421670" y="8485131"/>
            <a:ext cx="2144700" cy="1031106"/>
            <a:chOff x="0" y="0"/>
            <a:chExt cx="660400" cy="317500"/>
          </a:xfrm>
        </p:grpSpPr>
        <p:sp>
          <p:nvSpPr>
            <p:cNvPr id="55" name="Freeform 55"/>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6" name="TextBox 56"/>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7" name="Group 57"/>
          <p:cNvGrpSpPr/>
          <p:nvPr/>
        </p:nvGrpSpPr>
        <p:grpSpPr>
          <a:xfrm>
            <a:off x="9653589" y="7603423"/>
            <a:ext cx="1680860" cy="1680860"/>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TextBox 59"/>
            <p:cNvSpPr txBox="1"/>
            <p:nvPr/>
          </p:nvSpPr>
          <p:spPr>
            <a:xfrm>
              <a:off x="76200" y="28575"/>
              <a:ext cx="660400" cy="7080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0" name="Group 60"/>
          <p:cNvGrpSpPr/>
          <p:nvPr/>
        </p:nvGrpSpPr>
        <p:grpSpPr>
          <a:xfrm>
            <a:off x="12271772" y="8485131"/>
            <a:ext cx="2144700" cy="1031106"/>
            <a:chOff x="0" y="0"/>
            <a:chExt cx="660400" cy="317500"/>
          </a:xfrm>
        </p:grpSpPr>
        <p:sp>
          <p:nvSpPr>
            <p:cNvPr id="61" name="Freeform 61"/>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6F6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62" name="TextBox 62"/>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3" name="Group 63"/>
          <p:cNvGrpSpPr/>
          <p:nvPr/>
        </p:nvGrpSpPr>
        <p:grpSpPr>
          <a:xfrm>
            <a:off x="12503691" y="7603423"/>
            <a:ext cx="1680860" cy="1680860"/>
            <a:chOff x="0" y="0"/>
            <a:chExt cx="812800" cy="812800"/>
          </a:xfrm>
        </p:grpSpPr>
        <p:sp>
          <p:nvSpPr>
            <p:cNvPr id="64" name="Freeform 6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TextBox 65"/>
            <p:cNvSpPr txBox="1"/>
            <p:nvPr/>
          </p:nvSpPr>
          <p:spPr>
            <a:xfrm>
              <a:off x="76200" y="28575"/>
              <a:ext cx="660400" cy="7080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6" name="Group 66"/>
          <p:cNvGrpSpPr/>
          <p:nvPr/>
        </p:nvGrpSpPr>
        <p:grpSpPr>
          <a:xfrm>
            <a:off x="15145687" y="4658612"/>
            <a:ext cx="2144700" cy="1012610"/>
            <a:chOff x="0" y="0"/>
            <a:chExt cx="564859" cy="266696"/>
          </a:xfrm>
        </p:grpSpPr>
        <p:sp>
          <p:nvSpPr>
            <p:cNvPr id="67" name="Freeform 67"/>
            <p:cNvSpPr/>
            <p:nvPr/>
          </p:nvSpPr>
          <p:spPr>
            <a:xfrm>
              <a:off x="0" y="0"/>
              <a:ext cx="564859" cy="266696"/>
            </a:xfrm>
            <a:custGeom>
              <a:avLst/>
              <a:gdLst/>
              <a:ahLst/>
              <a:cxnLst/>
              <a:rect l="l" t="t" r="r" b="b"/>
              <a:pathLst>
                <a:path w="564859" h="266696">
                  <a:moveTo>
                    <a:pt x="104684" y="0"/>
                  </a:moveTo>
                  <a:lnTo>
                    <a:pt x="460175" y="0"/>
                  </a:lnTo>
                  <a:cubicBezTo>
                    <a:pt x="487939" y="0"/>
                    <a:pt x="514566" y="11029"/>
                    <a:pt x="534198" y="30661"/>
                  </a:cubicBezTo>
                  <a:cubicBezTo>
                    <a:pt x="553830" y="50293"/>
                    <a:pt x="564859" y="76920"/>
                    <a:pt x="564859" y="104684"/>
                  </a:cubicBezTo>
                  <a:lnTo>
                    <a:pt x="564859" y="162012"/>
                  </a:lnTo>
                  <a:cubicBezTo>
                    <a:pt x="564859" y="189776"/>
                    <a:pt x="553830" y="216402"/>
                    <a:pt x="534198" y="236034"/>
                  </a:cubicBezTo>
                  <a:cubicBezTo>
                    <a:pt x="514566" y="255666"/>
                    <a:pt x="487939" y="266696"/>
                    <a:pt x="460175" y="266696"/>
                  </a:cubicBezTo>
                  <a:lnTo>
                    <a:pt x="104684" y="266696"/>
                  </a:lnTo>
                  <a:cubicBezTo>
                    <a:pt x="76920" y="266696"/>
                    <a:pt x="50293" y="255666"/>
                    <a:pt x="30661" y="236034"/>
                  </a:cubicBezTo>
                  <a:cubicBezTo>
                    <a:pt x="11029" y="216402"/>
                    <a:pt x="0" y="189776"/>
                    <a:pt x="0" y="162012"/>
                  </a:cubicBezTo>
                  <a:lnTo>
                    <a:pt x="0" y="104684"/>
                  </a:lnTo>
                  <a:cubicBezTo>
                    <a:pt x="0" y="76920"/>
                    <a:pt x="11029" y="50293"/>
                    <a:pt x="30661" y="30661"/>
                  </a:cubicBezTo>
                  <a:cubicBezTo>
                    <a:pt x="50293" y="11029"/>
                    <a:pt x="76920" y="0"/>
                    <a:pt x="104684" y="0"/>
                  </a:cubicBezTo>
                  <a:close/>
                </a:path>
              </a:pathLst>
            </a:custGeom>
            <a:solidFill>
              <a:srgbClr val="FF871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68" name="TextBox 68"/>
            <p:cNvSpPr txBox="1"/>
            <p:nvPr/>
          </p:nvSpPr>
          <p:spPr>
            <a:xfrm>
              <a:off x="0" y="-47625"/>
              <a:ext cx="564859" cy="314321"/>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9" name="Group 69"/>
          <p:cNvGrpSpPr/>
          <p:nvPr/>
        </p:nvGrpSpPr>
        <p:grpSpPr>
          <a:xfrm>
            <a:off x="14961533" y="5290222"/>
            <a:ext cx="2580697" cy="3216322"/>
            <a:chOff x="0" y="0"/>
            <a:chExt cx="679690" cy="847097"/>
          </a:xfrm>
        </p:grpSpPr>
        <p:sp>
          <p:nvSpPr>
            <p:cNvPr id="70" name="Freeform 70"/>
            <p:cNvSpPr/>
            <p:nvPr/>
          </p:nvSpPr>
          <p:spPr>
            <a:xfrm>
              <a:off x="0" y="0"/>
              <a:ext cx="679690" cy="847097"/>
            </a:xfrm>
            <a:custGeom>
              <a:avLst/>
              <a:gdLst/>
              <a:ahLst/>
              <a:cxnLst/>
              <a:rect l="l" t="t" r="r" b="b"/>
              <a:pathLst>
                <a:path w="679690" h="847097">
                  <a:moveTo>
                    <a:pt x="86998" y="0"/>
                  </a:moveTo>
                  <a:lnTo>
                    <a:pt x="592692" y="0"/>
                  </a:lnTo>
                  <a:cubicBezTo>
                    <a:pt x="615765" y="0"/>
                    <a:pt x="637893" y="9166"/>
                    <a:pt x="654209" y="25481"/>
                  </a:cubicBezTo>
                  <a:cubicBezTo>
                    <a:pt x="670524" y="41796"/>
                    <a:pt x="679690" y="63925"/>
                    <a:pt x="679690" y="86998"/>
                  </a:cubicBezTo>
                  <a:lnTo>
                    <a:pt x="679690" y="760099"/>
                  </a:lnTo>
                  <a:cubicBezTo>
                    <a:pt x="679690" y="808147"/>
                    <a:pt x="640739" y="847097"/>
                    <a:pt x="592692" y="847097"/>
                  </a:cubicBezTo>
                  <a:lnTo>
                    <a:pt x="86998" y="847097"/>
                  </a:lnTo>
                  <a:cubicBezTo>
                    <a:pt x="63925" y="847097"/>
                    <a:pt x="41796" y="837931"/>
                    <a:pt x="25481" y="821616"/>
                  </a:cubicBezTo>
                  <a:cubicBezTo>
                    <a:pt x="9166" y="805301"/>
                    <a:pt x="0" y="783172"/>
                    <a:pt x="0" y="760099"/>
                  </a:cubicBezTo>
                  <a:lnTo>
                    <a:pt x="0" y="86998"/>
                  </a:lnTo>
                  <a:cubicBezTo>
                    <a:pt x="0" y="63925"/>
                    <a:pt x="9166" y="41796"/>
                    <a:pt x="25481" y="25481"/>
                  </a:cubicBezTo>
                  <a:cubicBezTo>
                    <a:pt x="41796" y="9166"/>
                    <a:pt x="63925" y="0"/>
                    <a:pt x="86998" y="0"/>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1" name="TextBox 71"/>
            <p:cNvSpPr txBox="1"/>
            <p:nvPr/>
          </p:nvSpPr>
          <p:spPr>
            <a:xfrm>
              <a:off x="0" y="-47625"/>
              <a:ext cx="679690" cy="89472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2" name="Group 72"/>
          <p:cNvGrpSpPr/>
          <p:nvPr/>
        </p:nvGrpSpPr>
        <p:grpSpPr>
          <a:xfrm>
            <a:off x="15145687" y="8437506"/>
            <a:ext cx="2144700" cy="1031106"/>
            <a:chOff x="0" y="0"/>
            <a:chExt cx="660400" cy="317500"/>
          </a:xfrm>
        </p:grpSpPr>
        <p:sp>
          <p:nvSpPr>
            <p:cNvPr id="73" name="Freeform 73"/>
            <p:cNvSpPr/>
            <p:nvPr/>
          </p:nvSpPr>
          <p:spPr>
            <a:xfrm>
              <a:off x="0" y="0"/>
              <a:ext cx="660400" cy="317500"/>
            </a:xfrm>
            <a:custGeom>
              <a:avLst/>
              <a:gdLst/>
              <a:ahLst/>
              <a:cxnLst/>
              <a:rect l="l" t="t" r="r" b="b"/>
              <a:pathLst>
                <a:path w="660400" h="317500">
                  <a:moveTo>
                    <a:pt x="220252" y="298431"/>
                  </a:moveTo>
                  <a:cubicBezTo>
                    <a:pt x="254109" y="309945"/>
                    <a:pt x="292600" y="317500"/>
                    <a:pt x="330378" y="317500"/>
                  </a:cubicBezTo>
                  <a:cubicBezTo>
                    <a:pt x="368157" y="317500"/>
                    <a:pt x="404509" y="311023"/>
                    <a:pt x="438009" y="299509"/>
                  </a:cubicBezTo>
                  <a:cubicBezTo>
                    <a:pt x="438723" y="299150"/>
                    <a:pt x="439435" y="299150"/>
                    <a:pt x="440148" y="298790"/>
                  </a:cubicBezTo>
                  <a:cubicBezTo>
                    <a:pt x="565955" y="252735"/>
                    <a:pt x="658618" y="131121"/>
                    <a:pt x="660400" y="0"/>
                  </a:cubicBezTo>
                  <a:lnTo>
                    <a:pt x="660400" y="0"/>
                  </a:lnTo>
                  <a:lnTo>
                    <a:pt x="0" y="0"/>
                  </a:lnTo>
                  <a:lnTo>
                    <a:pt x="0" y="0"/>
                  </a:lnTo>
                  <a:cubicBezTo>
                    <a:pt x="1782" y="131840"/>
                    <a:pt x="93019" y="253455"/>
                    <a:pt x="220252" y="298431"/>
                  </a:cubicBez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4" name="TextBox 74"/>
            <p:cNvSpPr txBox="1"/>
            <p:nvPr/>
          </p:nvSpPr>
          <p:spPr>
            <a:xfrm>
              <a:off x="0" y="-47625"/>
              <a:ext cx="660400" cy="2381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5" name="Group 75"/>
          <p:cNvGrpSpPr/>
          <p:nvPr/>
        </p:nvGrpSpPr>
        <p:grpSpPr>
          <a:xfrm>
            <a:off x="15377607" y="7555798"/>
            <a:ext cx="1680860" cy="1680860"/>
            <a:chOff x="0" y="0"/>
            <a:chExt cx="812800" cy="812800"/>
          </a:xfrm>
        </p:grpSpPr>
        <p:sp>
          <p:nvSpPr>
            <p:cNvPr id="76" name="Freeform 7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8C52FF">
                    <a:alpha val="100000"/>
                  </a:srgbClr>
                </a:gs>
                <a:gs pos="100000">
                  <a:srgbClr val="FF914D">
                    <a:alpha val="10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7" name="TextBox 77"/>
            <p:cNvSpPr txBox="1"/>
            <p:nvPr/>
          </p:nvSpPr>
          <p:spPr>
            <a:xfrm>
              <a:off x="76200" y="28575"/>
              <a:ext cx="660400" cy="708025"/>
            </a:xfrm>
            <a:prstGeom prst="rect">
              <a:avLst/>
            </a:prstGeom>
          </p:spPr>
          <p:txBody>
            <a:bodyPr lIns="47221" tIns="47221" rIns="47221" bIns="47221"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8" name="Freeform 78"/>
          <p:cNvSpPr/>
          <p:nvPr/>
        </p:nvSpPr>
        <p:spPr>
          <a:xfrm>
            <a:off x="1314521" y="7993052"/>
            <a:ext cx="1269863" cy="901603"/>
          </a:xfrm>
          <a:custGeom>
            <a:avLst/>
            <a:gdLst/>
            <a:ahLst/>
            <a:cxnLst/>
            <a:rect l="l" t="t" r="r" b="b"/>
            <a:pathLst>
              <a:path w="1269863" h="901603">
                <a:moveTo>
                  <a:pt x="0" y="0"/>
                </a:moveTo>
                <a:lnTo>
                  <a:pt x="1269864" y="0"/>
                </a:lnTo>
                <a:lnTo>
                  <a:pt x="1269864" y="901603"/>
                </a:lnTo>
                <a:lnTo>
                  <a:pt x="0" y="90160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9" name="Freeform 79"/>
          <p:cNvSpPr/>
          <p:nvPr/>
        </p:nvSpPr>
        <p:spPr>
          <a:xfrm>
            <a:off x="4356958" y="7766927"/>
            <a:ext cx="912487" cy="1258603"/>
          </a:xfrm>
          <a:custGeom>
            <a:avLst/>
            <a:gdLst/>
            <a:ahLst/>
            <a:cxnLst/>
            <a:rect l="l" t="t" r="r" b="b"/>
            <a:pathLst>
              <a:path w="912487" h="1258603">
                <a:moveTo>
                  <a:pt x="0" y="0"/>
                </a:moveTo>
                <a:lnTo>
                  <a:pt x="912487" y="0"/>
                </a:lnTo>
                <a:lnTo>
                  <a:pt x="912487" y="1258603"/>
                </a:lnTo>
                <a:lnTo>
                  <a:pt x="0" y="125860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0" name="Freeform 80"/>
          <p:cNvSpPr/>
          <p:nvPr/>
        </p:nvSpPr>
        <p:spPr>
          <a:xfrm>
            <a:off x="7104144" y="7877491"/>
            <a:ext cx="1099828" cy="1215280"/>
          </a:xfrm>
          <a:custGeom>
            <a:avLst/>
            <a:gdLst/>
            <a:ahLst/>
            <a:cxnLst/>
            <a:rect l="l" t="t" r="r" b="b"/>
            <a:pathLst>
              <a:path w="1099828" h="1215280">
                <a:moveTo>
                  <a:pt x="0" y="0"/>
                </a:moveTo>
                <a:lnTo>
                  <a:pt x="1099828" y="0"/>
                </a:lnTo>
                <a:lnTo>
                  <a:pt x="1099828" y="1215280"/>
                </a:lnTo>
                <a:lnTo>
                  <a:pt x="0" y="12152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1" name="Freeform 81"/>
          <p:cNvSpPr/>
          <p:nvPr/>
        </p:nvSpPr>
        <p:spPr>
          <a:xfrm>
            <a:off x="9972432" y="7896964"/>
            <a:ext cx="1070608" cy="1103720"/>
          </a:xfrm>
          <a:custGeom>
            <a:avLst/>
            <a:gdLst/>
            <a:ahLst/>
            <a:cxnLst/>
            <a:rect l="l" t="t" r="r" b="b"/>
            <a:pathLst>
              <a:path w="1070608" h="1103720">
                <a:moveTo>
                  <a:pt x="0" y="0"/>
                </a:moveTo>
                <a:lnTo>
                  <a:pt x="1070607" y="0"/>
                </a:lnTo>
                <a:lnTo>
                  <a:pt x="1070607" y="1103720"/>
                </a:lnTo>
                <a:lnTo>
                  <a:pt x="0" y="110372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2" name="Freeform 82"/>
          <p:cNvSpPr/>
          <p:nvPr/>
        </p:nvSpPr>
        <p:spPr>
          <a:xfrm>
            <a:off x="12824495" y="7892927"/>
            <a:ext cx="1072821" cy="1089159"/>
          </a:xfrm>
          <a:custGeom>
            <a:avLst/>
            <a:gdLst/>
            <a:ahLst/>
            <a:cxnLst/>
            <a:rect l="l" t="t" r="r" b="b"/>
            <a:pathLst>
              <a:path w="1072821" h="1089159">
                <a:moveTo>
                  <a:pt x="0" y="0"/>
                </a:moveTo>
                <a:lnTo>
                  <a:pt x="1072822" y="0"/>
                </a:lnTo>
                <a:lnTo>
                  <a:pt x="1072822" y="1089158"/>
                </a:lnTo>
                <a:lnTo>
                  <a:pt x="0" y="108915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3" name="Freeform 83"/>
          <p:cNvSpPr/>
          <p:nvPr/>
        </p:nvSpPr>
        <p:spPr>
          <a:xfrm>
            <a:off x="15687489" y="7851649"/>
            <a:ext cx="1100160" cy="1089159"/>
          </a:xfrm>
          <a:custGeom>
            <a:avLst/>
            <a:gdLst/>
            <a:ahLst/>
            <a:cxnLst/>
            <a:rect l="l" t="t" r="r" b="b"/>
            <a:pathLst>
              <a:path w="1100160" h="1089159">
                <a:moveTo>
                  <a:pt x="0" y="0"/>
                </a:moveTo>
                <a:lnTo>
                  <a:pt x="1100160" y="0"/>
                </a:lnTo>
                <a:lnTo>
                  <a:pt x="1100160" y="1089159"/>
                </a:lnTo>
                <a:lnTo>
                  <a:pt x="0" y="108915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4" name="TextBox 84"/>
          <p:cNvSpPr txBox="1"/>
          <p:nvPr/>
        </p:nvSpPr>
        <p:spPr>
          <a:xfrm>
            <a:off x="1716599" y="506159"/>
            <a:ext cx="14112025" cy="1038224"/>
          </a:xfrm>
          <a:prstGeom prst="rect">
            <a:avLst/>
          </a:prstGeom>
        </p:spPr>
        <p:txBody>
          <a:bodyPr lIns="0" tIns="0" rIns="0" bIns="0" rtlCol="0" anchor="t">
            <a:spAutoFit/>
          </a:bodyPr>
          <a:lstStyle/>
          <a:p>
            <a:pPr marL="0" marR="0" lvl="0" indent="0" algn="ctr" defTabSz="914400" rtl="0" eaLnBrk="1" fontAlgn="auto" latinLnBrk="0" hangingPunct="1">
              <a:lnSpc>
                <a:spcPts val="84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Open Sauce Bold"/>
                <a:ea typeface="Open Sauce Bold"/>
                <a:cs typeface="Open Sauce Bold"/>
                <a:sym typeface="Open Sauce Bold"/>
              </a:rPr>
              <a:t>Hazards Out Series of Workshops</a:t>
            </a:r>
          </a:p>
        </p:txBody>
      </p:sp>
      <p:sp>
        <p:nvSpPr>
          <p:cNvPr id="85" name="TextBox 85"/>
          <p:cNvSpPr txBox="1"/>
          <p:nvPr/>
        </p:nvSpPr>
        <p:spPr>
          <a:xfrm>
            <a:off x="1087158" y="2366262"/>
            <a:ext cx="16244073" cy="140652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main activity of the Hazards Out initiative is the series of online workshops, bringing together an expert network to explore and define the different aspects of effective HHW management. The Hazards Out! project has engaged with municipalities, waste management operators, producer responsibility </a:t>
            </a:r>
            <a:r>
              <a:rPr kumimoji="0" lang="en-US" sz="2000" b="0" i="0" u="none" strike="noStrike" kern="1200" cap="none" spc="0" normalizeH="0" baseline="0" noProof="0" err="1">
                <a:ln>
                  <a:noFill/>
                </a:ln>
                <a:solidFill>
                  <a:srgbClr val="4C489E"/>
                </a:solidFill>
                <a:effectLst/>
                <a:uLnTx/>
                <a:uFillTx/>
                <a:latin typeface="DM Sans"/>
                <a:ea typeface="DM Sans"/>
                <a:cs typeface="DM Sans"/>
                <a:sym typeface="DM Sans"/>
              </a:rPr>
              <a:t>organisations</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(PROs), industry, European institutions, national environmental authorities, academia and other relevant stakeholders, to identify barriers, solutions, and opportunities for better HHW management across Europe. </a:t>
            </a:r>
          </a:p>
        </p:txBody>
      </p:sp>
      <p:sp>
        <p:nvSpPr>
          <p:cNvPr id="86" name="TextBox 86"/>
          <p:cNvSpPr txBox="1"/>
          <p:nvPr/>
        </p:nvSpPr>
        <p:spPr>
          <a:xfrm>
            <a:off x="1054607" y="4846744"/>
            <a:ext cx="1783024"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12/02/2025</a:t>
            </a:r>
          </a:p>
        </p:txBody>
      </p:sp>
      <p:sp>
        <p:nvSpPr>
          <p:cNvPr id="87" name="TextBox 87"/>
          <p:cNvSpPr txBox="1"/>
          <p:nvPr/>
        </p:nvSpPr>
        <p:spPr>
          <a:xfrm>
            <a:off x="3902814" y="4846744"/>
            <a:ext cx="1784598"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FFFFFF"/>
                </a:solidFill>
                <a:effectLst/>
                <a:uLnTx/>
                <a:uFillTx/>
                <a:latin typeface="DM Sans Bold"/>
                <a:ea typeface="DM Sans Bold"/>
                <a:cs typeface="DM Sans Bold"/>
                <a:sym typeface="DM Sans Bold"/>
              </a:rPr>
              <a:t>15/05/2025</a:t>
            </a:r>
          </a:p>
        </p:txBody>
      </p:sp>
      <p:sp>
        <p:nvSpPr>
          <p:cNvPr id="88" name="TextBox 88"/>
          <p:cNvSpPr txBox="1"/>
          <p:nvPr/>
        </p:nvSpPr>
        <p:spPr>
          <a:xfrm>
            <a:off x="6759063" y="4846744"/>
            <a:ext cx="1783024"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FFFFFF"/>
                </a:solidFill>
                <a:effectLst/>
                <a:uLnTx/>
                <a:uFillTx/>
                <a:latin typeface="DM Sans Bold"/>
                <a:ea typeface="DM Sans Bold"/>
                <a:cs typeface="DM Sans Bold"/>
                <a:sym typeface="DM Sans Bold"/>
              </a:rPr>
              <a:t>24/09/2025</a:t>
            </a:r>
          </a:p>
        </p:txBody>
      </p:sp>
      <p:sp>
        <p:nvSpPr>
          <p:cNvPr id="89" name="TextBox 89"/>
          <p:cNvSpPr txBox="1"/>
          <p:nvPr/>
        </p:nvSpPr>
        <p:spPr>
          <a:xfrm>
            <a:off x="9604219" y="4846744"/>
            <a:ext cx="1784598"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FFFFFF"/>
                </a:solidFill>
                <a:effectLst/>
                <a:uLnTx/>
                <a:uFillTx/>
                <a:latin typeface="DM Sans Bold"/>
                <a:ea typeface="DM Sans Bold"/>
                <a:cs typeface="DM Sans Bold"/>
                <a:sym typeface="DM Sans Bold"/>
              </a:rPr>
              <a:t>11/02/2026</a:t>
            </a:r>
          </a:p>
        </p:txBody>
      </p:sp>
      <p:sp>
        <p:nvSpPr>
          <p:cNvPr id="90" name="TextBox 90"/>
          <p:cNvSpPr txBox="1"/>
          <p:nvPr/>
        </p:nvSpPr>
        <p:spPr>
          <a:xfrm>
            <a:off x="12474092" y="4846744"/>
            <a:ext cx="1740058"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FFFFFF"/>
                </a:solidFill>
                <a:effectLst/>
                <a:uLnTx/>
                <a:uFillTx/>
                <a:latin typeface="DM Sans Bold"/>
                <a:ea typeface="DM Sans Bold"/>
                <a:cs typeface="DM Sans Bold"/>
                <a:sym typeface="DM Sans Bold"/>
              </a:rPr>
              <a:t>03/06/2026</a:t>
            </a:r>
          </a:p>
        </p:txBody>
      </p:sp>
      <p:sp>
        <p:nvSpPr>
          <p:cNvPr id="91" name="TextBox 91"/>
          <p:cNvSpPr txBox="1"/>
          <p:nvPr/>
        </p:nvSpPr>
        <p:spPr>
          <a:xfrm>
            <a:off x="856985" y="6436999"/>
            <a:ext cx="2178269" cy="871220"/>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Household Hazardous Waste | What is going to change?</a:t>
            </a:r>
          </a:p>
        </p:txBody>
      </p:sp>
      <p:sp>
        <p:nvSpPr>
          <p:cNvPr id="92" name="TextBox 92"/>
          <p:cNvSpPr txBox="1"/>
          <p:nvPr/>
        </p:nvSpPr>
        <p:spPr>
          <a:xfrm>
            <a:off x="3747286" y="6436999"/>
            <a:ext cx="2178269" cy="575945"/>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HHW Collection methods</a:t>
            </a:r>
          </a:p>
        </p:txBody>
      </p:sp>
      <p:sp>
        <p:nvSpPr>
          <p:cNvPr id="93" name="TextBox 93"/>
          <p:cNvSpPr txBox="1"/>
          <p:nvPr/>
        </p:nvSpPr>
        <p:spPr>
          <a:xfrm>
            <a:off x="856985"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1</a:t>
            </a:r>
          </a:p>
        </p:txBody>
      </p:sp>
      <p:sp>
        <p:nvSpPr>
          <p:cNvPr id="94" name="TextBox 94"/>
          <p:cNvSpPr txBox="1"/>
          <p:nvPr/>
        </p:nvSpPr>
        <p:spPr>
          <a:xfrm>
            <a:off x="3705979"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2</a:t>
            </a:r>
          </a:p>
        </p:txBody>
      </p:sp>
      <p:sp>
        <p:nvSpPr>
          <p:cNvPr id="95" name="TextBox 95"/>
          <p:cNvSpPr txBox="1"/>
          <p:nvPr/>
        </p:nvSpPr>
        <p:spPr>
          <a:xfrm>
            <a:off x="6594343" y="6440230"/>
            <a:ext cx="2178269" cy="575945"/>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Does EPR have a role to play?</a:t>
            </a:r>
          </a:p>
        </p:txBody>
      </p:sp>
      <p:sp>
        <p:nvSpPr>
          <p:cNvPr id="96" name="TextBox 96"/>
          <p:cNvSpPr txBox="1"/>
          <p:nvPr/>
        </p:nvSpPr>
        <p:spPr>
          <a:xfrm>
            <a:off x="6561441"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3</a:t>
            </a:r>
          </a:p>
        </p:txBody>
      </p:sp>
      <p:sp>
        <p:nvSpPr>
          <p:cNvPr id="97" name="TextBox 97"/>
          <p:cNvSpPr txBox="1"/>
          <p:nvPr/>
        </p:nvSpPr>
        <p:spPr>
          <a:xfrm>
            <a:off x="9418601" y="6285584"/>
            <a:ext cx="2178269" cy="871220"/>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Household Hazardous Waste After Collection</a:t>
            </a:r>
          </a:p>
        </p:txBody>
      </p:sp>
      <p:sp>
        <p:nvSpPr>
          <p:cNvPr id="98" name="TextBox 98"/>
          <p:cNvSpPr txBox="1"/>
          <p:nvPr/>
        </p:nvSpPr>
        <p:spPr>
          <a:xfrm>
            <a:off x="9404885"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4</a:t>
            </a:r>
          </a:p>
        </p:txBody>
      </p:sp>
      <p:sp>
        <p:nvSpPr>
          <p:cNvPr id="99" name="TextBox 99"/>
          <p:cNvSpPr txBox="1"/>
          <p:nvPr/>
        </p:nvSpPr>
        <p:spPr>
          <a:xfrm>
            <a:off x="12271772"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5</a:t>
            </a:r>
          </a:p>
        </p:txBody>
      </p:sp>
      <p:sp>
        <p:nvSpPr>
          <p:cNvPr id="100" name="TextBox 100"/>
          <p:cNvSpPr txBox="1"/>
          <p:nvPr/>
        </p:nvSpPr>
        <p:spPr>
          <a:xfrm>
            <a:off x="12217393" y="6234083"/>
            <a:ext cx="2321144" cy="1166495"/>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Citizen Communication</a:t>
            </a:r>
          </a:p>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on Household Hazardous Waste</a:t>
            </a:r>
          </a:p>
        </p:txBody>
      </p:sp>
      <p:sp>
        <p:nvSpPr>
          <p:cNvPr id="101" name="TextBox 101"/>
          <p:cNvSpPr txBox="1"/>
          <p:nvPr/>
        </p:nvSpPr>
        <p:spPr>
          <a:xfrm>
            <a:off x="15348008" y="4799119"/>
            <a:ext cx="1740058"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FFFFFF"/>
                </a:solidFill>
                <a:effectLst/>
                <a:uLnTx/>
                <a:uFillTx/>
                <a:latin typeface="DM Sans Bold"/>
                <a:ea typeface="DM Sans Bold"/>
                <a:cs typeface="DM Sans Bold"/>
                <a:sym typeface="DM Sans Bold"/>
              </a:rPr>
              <a:t>07/10/2026</a:t>
            </a:r>
          </a:p>
        </p:txBody>
      </p:sp>
      <p:sp>
        <p:nvSpPr>
          <p:cNvPr id="102" name="TextBox 102"/>
          <p:cNvSpPr txBox="1"/>
          <p:nvPr/>
        </p:nvSpPr>
        <p:spPr>
          <a:xfrm>
            <a:off x="15162747" y="5804609"/>
            <a:ext cx="2178269" cy="365760"/>
          </a:xfrm>
          <a:prstGeom prst="rect">
            <a:avLst/>
          </a:prstGeom>
        </p:spPr>
        <p:txBody>
          <a:bodyPr lIns="0" tIns="0" rIns="0" bIns="0" rtlCol="0" anchor="t">
            <a:spAutoFit/>
          </a:bodyPr>
          <a:lstStyle/>
          <a:p>
            <a:pPr marL="0" marR="0" lvl="0" indent="0" algn="ctr" defTabSz="914400" rtl="0" eaLnBrk="1" fontAlgn="auto" latinLnBrk="0" hangingPunct="1">
              <a:lnSpc>
                <a:spcPts val="2940"/>
              </a:lnSpc>
              <a:spcBef>
                <a:spcPct val="0"/>
              </a:spcBef>
              <a:spcAft>
                <a:spcPts val="0"/>
              </a:spcAft>
              <a:buClrTx/>
              <a:buSzTx/>
              <a:buFontTx/>
              <a:buNone/>
              <a:tabLst/>
              <a:defRPr/>
            </a:pPr>
            <a:r>
              <a:rPr kumimoji="0" lang="en-US" sz="2100" b="1" i="0" u="none" strike="noStrike" kern="1200" cap="none" spc="0" normalizeH="0" baseline="0" noProof="0">
                <a:ln>
                  <a:noFill/>
                </a:ln>
                <a:solidFill>
                  <a:srgbClr val="000000"/>
                </a:solidFill>
                <a:effectLst/>
                <a:uLnTx/>
                <a:uFillTx/>
                <a:latin typeface="DM Sans Bold"/>
                <a:ea typeface="DM Sans Bold"/>
                <a:cs typeface="DM Sans Bold"/>
                <a:sym typeface="DM Sans Bold"/>
              </a:rPr>
              <a:t>Workshop 6</a:t>
            </a:r>
          </a:p>
        </p:txBody>
      </p:sp>
      <p:sp>
        <p:nvSpPr>
          <p:cNvPr id="103" name="TextBox 103"/>
          <p:cNvSpPr txBox="1"/>
          <p:nvPr/>
        </p:nvSpPr>
        <p:spPr>
          <a:xfrm>
            <a:off x="15173139" y="6348473"/>
            <a:ext cx="2178269" cy="1166495"/>
          </a:xfrm>
          <a:prstGeom prst="rect">
            <a:avLst/>
          </a:prstGeom>
        </p:spPr>
        <p:txBody>
          <a:bodyPr lIns="0" tIns="0" rIns="0" bIns="0" rtlCol="0" anchor="t">
            <a:spAutoFit/>
          </a:bodyPr>
          <a:lstStyle/>
          <a:p>
            <a:pPr marL="0" marR="0" lvl="0" indent="0" algn="ctr" defTabSz="914400" rtl="0" eaLnBrk="1" fontAlgn="auto" latinLnBrk="0" hangingPunct="1">
              <a:lnSpc>
                <a:spcPts val="2379"/>
              </a:lnSpc>
              <a:spcBef>
                <a:spcPct val="0"/>
              </a:spcBef>
              <a:spcAft>
                <a:spcPts val="0"/>
              </a:spcAft>
              <a:buClrTx/>
              <a:buSzTx/>
              <a:buFontTx/>
              <a:buNone/>
              <a:tabLst/>
              <a:defRPr/>
            </a:pPr>
            <a:r>
              <a:rPr kumimoji="0" lang="en-US" sz="1699" b="0" i="0" u="none" strike="noStrike" kern="1200" cap="none" spc="0" normalizeH="0" baseline="0" noProof="0">
                <a:ln>
                  <a:noFill/>
                </a:ln>
                <a:solidFill>
                  <a:srgbClr val="737373"/>
                </a:solidFill>
                <a:effectLst/>
                <a:uLnTx/>
                <a:uFillTx/>
                <a:latin typeface="DM Sans"/>
                <a:ea typeface="DM Sans"/>
                <a:cs typeface="DM Sans"/>
                <a:sym typeface="DM Sans"/>
              </a:rPr>
              <a:t>Is separate collection enough? How to improve HHW management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48793" y="0"/>
            <a:ext cx="8049077" cy="10287000"/>
          </a:xfrm>
          <a:custGeom>
            <a:avLst/>
            <a:gdLst/>
            <a:ahLst/>
            <a:cxnLst/>
            <a:rect l="l" t="t" r="r" b="b"/>
            <a:pathLst>
              <a:path w="8049077" h="10287000">
                <a:moveTo>
                  <a:pt x="0" y="0"/>
                </a:moveTo>
                <a:lnTo>
                  <a:pt x="8049077" y="0"/>
                </a:lnTo>
                <a:lnTo>
                  <a:pt x="8049077" y="10287000"/>
                </a:lnTo>
                <a:lnTo>
                  <a:pt x="0" y="10287000"/>
                </a:lnTo>
                <a:lnTo>
                  <a:pt x="0" y="0"/>
                </a:lnTo>
                <a:close/>
              </a:path>
            </a:pathLst>
          </a:custGeom>
          <a:blipFill>
            <a:blip r:embed="rId2"/>
            <a:stretch>
              <a:fillRect l="-69068" r="-5849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28700" y="1028700"/>
            <a:ext cx="6912086" cy="8506101"/>
            <a:chOff x="0" y="0"/>
            <a:chExt cx="1070863" cy="1317818"/>
          </a:xfrm>
        </p:grpSpPr>
        <p:sp>
          <p:nvSpPr>
            <p:cNvPr id="4" name="Freeform 4"/>
            <p:cNvSpPr/>
            <p:nvPr/>
          </p:nvSpPr>
          <p:spPr>
            <a:xfrm>
              <a:off x="0" y="0"/>
              <a:ext cx="1070863" cy="1317818"/>
            </a:xfrm>
            <a:custGeom>
              <a:avLst/>
              <a:gdLst/>
              <a:ahLst/>
              <a:cxnLst/>
              <a:rect l="l" t="t" r="r" b="b"/>
              <a:pathLst>
                <a:path w="1070863" h="1317818">
                  <a:moveTo>
                    <a:pt x="0" y="0"/>
                  </a:moveTo>
                  <a:lnTo>
                    <a:pt x="1070863" y="0"/>
                  </a:lnTo>
                  <a:lnTo>
                    <a:pt x="1070863" y="1317818"/>
                  </a:lnTo>
                  <a:lnTo>
                    <a:pt x="0" y="1317818"/>
                  </a:lnTo>
                  <a:close/>
                </a:path>
              </a:pathLst>
            </a:custGeom>
            <a:blipFill>
              <a:blip r:embed="rId3"/>
              <a:stretch>
                <a:fillRect l="-7043" r="-7801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rot="5400000">
            <a:off x="9258691" y="4951262"/>
            <a:ext cx="300176" cy="262654"/>
            <a:chOff x="0" y="0"/>
            <a:chExt cx="812800" cy="711200"/>
          </a:xfrm>
        </p:grpSpPr>
        <p:sp>
          <p:nvSpPr>
            <p:cNvPr id="6" name="Freeform 6"/>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E371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27000" y="273050"/>
              <a:ext cx="558800" cy="3873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rot="5400000">
            <a:off x="9258691" y="5453775"/>
            <a:ext cx="300176" cy="262654"/>
            <a:chOff x="0" y="0"/>
            <a:chExt cx="812800" cy="711200"/>
          </a:xfrm>
        </p:grpSpPr>
        <p:sp>
          <p:nvSpPr>
            <p:cNvPr id="9" name="Freeform 9"/>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E37139"/>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127000" y="273050"/>
              <a:ext cx="558800" cy="3873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p:cNvSpPr txBox="1"/>
          <p:nvPr/>
        </p:nvSpPr>
        <p:spPr>
          <a:xfrm>
            <a:off x="9277452" y="672709"/>
            <a:ext cx="7630650" cy="1111250"/>
          </a:xfrm>
          <a:prstGeom prst="rect">
            <a:avLst/>
          </a:prstGeom>
        </p:spPr>
        <p:txBody>
          <a:bodyPr lIns="0" tIns="0" rIns="0" bIns="0" rtlCol="0" anchor="t">
            <a:spAutoFit/>
          </a:bodyPr>
          <a:lstStyle/>
          <a:p>
            <a:pPr marL="0" marR="0" lvl="0" indent="0" algn="l" defTabSz="914400" rtl="0" eaLnBrk="1" fontAlgn="auto" latinLnBrk="0" hangingPunct="1">
              <a:lnSpc>
                <a:spcPts val="9100"/>
              </a:lnSpc>
              <a:spcBef>
                <a:spcPts val="0"/>
              </a:spcBef>
              <a:spcAft>
                <a:spcPts val="0"/>
              </a:spcAft>
              <a:buClrTx/>
              <a:buSzTx/>
              <a:buFontTx/>
              <a:buNone/>
              <a:tabLst/>
              <a:defRPr/>
            </a:pPr>
            <a:r>
              <a:rPr kumimoji="0" lang="en-US" sz="6500" b="1" i="0" u="none" strike="noStrike" kern="1200" cap="none" spc="0" normalizeH="0" baseline="0" noProof="0">
                <a:ln>
                  <a:noFill/>
                </a:ln>
                <a:solidFill>
                  <a:srgbClr val="E37139"/>
                </a:solidFill>
                <a:effectLst/>
                <a:uLnTx/>
                <a:uFillTx/>
                <a:latin typeface="Open Sauce Bold"/>
                <a:ea typeface="Open Sauce Bold"/>
                <a:cs typeface="Open Sauce Bold"/>
                <a:sym typeface="Open Sauce Bold"/>
              </a:rPr>
              <a:t>About the Toolkit</a:t>
            </a:r>
          </a:p>
        </p:txBody>
      </p:sp>
      <p:sp>
        <p:nvSpPr>
          <p:cNvPr id="12" name="TextBox 12"/>
          <p:cNvSpPr txBox="1"/>
          <p:nvPr/>
        </p:nvSpPr>
        <p:spPr>
          <a:xfrm>
            <a:off x="9277452" y="4531003"/>
            <a:ext cx="7630650" cy="70167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Toolkit has two main purposes:</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13" name="TextBox 13"/>
          <p:cNvSpPr txBox="1"/>
          <p:nvPr/>
        </p:nvSpPr>
        <p:spPr>
          <a:xfrm>
            <a:off x="9277452" y="2545959"/>
            <a:ext cx="7630650" cy="175894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Hazards Out Toolkit for the Effective Separate Collection of Household Hazardous Waste is intended as a practical and knowledge-based resource for stakeholders involved in designing, implementing and improving the HHW management across Europe.</a:t>
            </a:r>
          </a:p>
        </p:txBody>
      </p:sp>
      <p:sp>
        <p:nvSpPr>
          <p:cNvPr id="14" name="TextBox 14"/>
          <p:cNvSpPr txBox="1"/>
          <p:nvPr/>
        </p:nvSpPr>
        <p:spPr>
          <a:xfrm>
            <a:off x="9922896" y="4858027"/>
            <a:ext cx="6985206" cy="140652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To serve as a practical tool and guidance for professionals</a:t>
            </a:r>
          </a:p>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To provide additional resources for policymakers involved in developing governance frameworks, strategies and support measures for effective HHW management.</a:t>
            </a:r>
          </a:p>
        </p:txBody>
      </p:sp>
      <p:sp>
        <p:nvSpPr>
          <p:cNvPr id="15" name="TextBox 15"/>
          <p:cNvSpPr txBox="1"/>
          <p:nvPr/>
        </p:nvSpPr>
        <p:spPr>
          <a:xfrm>
            <a:off x="9277452" y="6493151"/>
            <a:ext cx="7630650" cy="175894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main objective of the document is to </a:t>
            </a: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support the relevant stakeholders to manage HHW in a compliant, effective, and sustainable way adapted to their specific national, regional or local circumstances and to provide good practice examples from across Europe</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a:t>
            </a:r>
          </a:p>
        </p:txBody>
      </p:sp>
      <p:sp>
        <p:nvSpPr>
          <p:cNvPr id="16" name="TextBox 16"/>
          <p:cNvSpPr txBox="1"/>
          <p:nvPr/>
        </p:nvSpPr>
        <p:spPr>
          <a:xfrm>
            <a:off x="9277452" y="8480701"/>
            <a:ext cx="7630650" cy="1054100"/>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ct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Toolkit does not replace legislation, national requirements or technical guidance, nor does it propose a step-by-step implementation manual that can be applied across Europe.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100000">
              <a:srgbClr val="737373">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rot="8100000">
            <a:off x="-11596408" y="-6277014"/>
            <a:ext cx="23192816" cy="23192816"/>
          </a:xfrm>
          <a:custGeom>
            <a:avLst/>
            <a:gdLst/>
            <a:ahLst/>
            <a:cxnLst/>
            <a:rect l="l" t="t" r="r" b="b"/>
            <a:pathLst>
              <a:path w="23192816" h="23192816">
                <a:moveTo>
                  <a:pt x="0" y="0"/>
                </a:moveTo>
                <a:lnTo>
                  <a:pt x="23192816" y="0"/>
                </a:lnTo>
                <a:lnTo>
                  <a:pt x="23192816" y="23192816"/>
                </a:lnTo>
                <a:lnTo>
                  <a:pt x="0" y="2319281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2700000">
            <a:off x="13855278" y="-6316303"/>
            <a:ext cx="7578204" cy="10287000"/>
          </a:xfrm>
          <a:custGeom>
            <a:avLst/>
            <a:gdLst/>
            <a:ahLst/>
            <a:cxnLst/>
            <a:rect l="l" t="t" r="r" b="b"/>
            <a:pathLst>
              <a:path w="7578204" h="10287000">
                <a:moveTo>
                  <a:pt x="0" y="0"/>
                </a:moveTo>
                <a:lnTo>
                  <a:pt x="7578204" y="0"/>
                </a:lnTo>
                <a:lnTo>
                  <a:pt x="7578204" y="10287000"/>
                </a:lnTo>
                <a:lnTo>
                  <a:pt x="0" y="10287000"/>
                </a:lnTo>
                <a:lnTo>
                  <a:pt x="0" y="0"/>
                </a:lnTo>
                <a:close/>
              </a:path>
            </a:pathLst>
          </a:custGeom>
          <a:blipFill>
            <a:blip r:embed="rId3"/>
            <a:stretch>
              <a:fillRect l="-141893" t="-1037" r="-231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609421" y="875049"/>
            <a:ext cx="6936068" cy="1052195"/>
          </a:xfrm>
          <a:prstGeom prst="rect">
            <a:avLst/>
          </a:prstGeom>
        </p:spPr>
        <p:txBody>
          <a:bodyPr lIns="0" tIns="0" rIns="0" bIns="0" rtlCol="0" anchor="t">
            <a:spAutoFit/>
          </a:bodyPr>
          <a:lstStyle/>
          <a:p>
            <a:pPr marL="0" marR="0" lvl="0" indent="0" algn="l" defTabSz="914400" rtl="0" eaLnBrk="1" fontAlgn="auto" latinLnBrk="0" hangingPunct="1">
              <a:lnSpc>
                <a:spcPts val="8680"/>
              </a:lnSpc>
              <a:spcBef>
                <a:spcPts val="0"/>
              </a:spcBef>
              <a:spcAft>
                <a:spcPts val="0"/>
              </a:spcAft>
              <a:buClrTx/>
              <a:buSzTx/>
              <a:buFontTx/>
              <a:buNone/>
              <a:tabLst/>
              <a:defRPr/>
            </a:pPr>
            <a:r>
              <a:rPr kumimoji="0" lang="en-US" sz="62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METHODOLOGY</a:t>
            </a:r>
          </a:p>
        </p:txBody>
      </p:sp>
      <p:sp>
        <p:nvSpPr>
          <p:cNvPr id="5" name="TextBox 5"/>
          <p:cNvSpPr txBox="1"/>
          <p:nvPr/>
        </p:nvSpPr>
        <p:spPr>
          <a:xfrm>
            <a:off x="609421" y="2279867"/>
            <a:ext cx="11611786" cy="10540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Toolkit builds primarily on the knowledge and experience generated through the Hazards Out series of thematic workshops, complemented by case studies, stakeholder contributions, existing guidance and expert resources.</a:t>
            </a:r>
          </a:p>
        </p:txBody>
      </p:sp>
      <p:sp>
        <p:nvSpPr>
          <p:cNvPr id="6" name="TextBox 6"/>
          <p:cNvSpPr txBox="1"/>
          <p:nvPr/>
        </p:nvSpPr>
        <p:spPr>
          <a:xfrm>
            <a:off x="609421" y="3686590"/>
            <a:ext cx="11349698" cy="6446829"/>
          </a:xfrm>
          <a:prstGeom prst="rect">
            <a:avLst/>
          </a:prstGeom>
        </p:spPr>
        <p:txBody>
          <a:bodyPr wrap="square"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Learning Objectives: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Understand the characteristics and risks associated with HHW</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a:t>
            </a:r>
            <a:r>
              <a:rPr kumimoji="0" lang="en-US" sz="2000" b="0" i="0" u="none" strike="noStrike" kern="1200" cap="none" spc="0" normalizeH="0" baseline="0" noProof="0" err="1">
                <a:ln>
                  <a:noFill/>
                </a:ln>
                <a:solidFill>
                  <a:srgbClr val="4C489E"/>
                </a:solidFill>
                <a:effectLst/>
                <a:uLnTx/>
                <a:uFillTx/>
                <a:latin typeface="DM Sans"/>
                <a:ea typeface="DM Sans"/>
                <a:cs typeface="DM Sans"/>
                <a:sym typeface="DM Sans"/>
              </a:rPr>
              <a:t>Recognise</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the European legal and policy context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Gain an overview of different local and national approaches to HHW collection and management across Europe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Identify key considerations when planning and implementing separate collection for effective and sustainable HHW management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Learn from practical examples and case studies on collection methods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Draw key considerations for safe collection, storage, transportation, treatment, and when possible, recovery of HHW</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Understand the potential role of Extended Producer Responsibility schemes in the effective HHW management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Support effective communication and citizen engagement strategies for effective identification and sorting at source of HHW</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Place the separate collection of HHW into broader sustainable waste management strategies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Support dialogue and cooperation between the different actors involved in HHW management</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7" name="Freeform 7"/>
          <p:cNvSpPr/>
          <p:nvPr/>
        </p:nvSpPr>
        <p:spPr>
          <a:xfrm rot="2700000">
            <a:off x="14820017" y="2715499"/>
            <a:ext cx="9096356" cy="13644534"/>
          </a:xfrm>
          <a:custGeom>
            <a:avLst/>
            <a:gdLst/>
            <a:ahLst/>
            <a:cxnLst/>
            <a:rect l="l" t="t" r="r" b="b"/>
            <a:pathLst>
              <a:path w="9096356" h="13644534">
                <a:moveTo>
                  <a:pt x="0" y="0"/>
                </a:moveTo>
                <a:lnTo>
                  <a:pt x="9096356" y="0"/>
                </a:lnTo>
                <a:lnTo>
                  <a:pt x="9096356" y="13644534"/>
                </a:lnTo>
                <a:lnTo>
                  <a:pt x="0" y="13644534"/>
                </a:lnTo>
                <a:lnTo>
                  <a:pt x="0" y="0"/>
                </a:lnTo>
                <a:close/>
              </a:path>
            </a:pathLst>
          </a:custGeom>
          <a:blipFill>
            <a:blip r:embed="rId3"/>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603060" y="2683362"/>
            <a:ext cx="3679762" cy="6574938"/>
            <a:chOff x="0" y="0"/>
            <a:chExt cx="969155" cy="1731671"/>
          </a:xfrm>
        </p:grpSpPr>
        <p:sp>
          <p:nvSpPr>
            <p:cNvPr id="3" name="Freeform 3"/>
            <p:cNvSpPr/>
            <p:nvPr/>
          </p:nvSpPr>
          <p:spPr>
            <a:xfrm>
              <a:off x="0" y="0"/>
              <a:ext cx="969155" cy="1731671"/>
            </a:xfrm>
            <a:custGeom>
              <a:avLst/>
              <a:gdLst/>
              <a:ahLst/>
              <a:cxnLst/>
              <a:rect l="l" t="t" r="r" b="b"/>
              <a:pathLst>
                <a:path w="969155" h="1731671">
                  <a:moveTo>
                    <a:pt x="0" y="0"/>
                  </a:moveTo>
                  <a:lnTo>
                    <a:pt x="969155" y="0"/>
                  </a:lnTo>
                  <a:lnTo>
                    <a:pt x="969155" y="1731671"/>
                  </a:lnTo>
                  <a:lnTo>
                    <a:pt x="0" y="1731671"/>
                  </a:lnTo>
                  <a:close/>
                </a:path>
              </a:pathLst>
            </a:custGeom>
            <a:solidFill>
              <a:srgbClr val="FFFFFF"/>
            </a:solidFill>
            <a:ln w="47625" cap="sq">
              <a:solidFill>
                <a:srgbClr val="E371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a:off x="0" y="-47625"/>
              <a:ext cx="969155" cy="1779296"/>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5" name="Freeform 5"/>
          <p:cNvSpPr/>
          <p:nvPr/>
        </p:nvSpPr>
        <p:spPr>
          <a:xfrm rot="-8100000">
            <a:off x="-4824766" y="-7011941"/>
            <a:ext cx="9096356" cy="13644534"/>
          </a:xfrm>
          <a:custGeom>
            <a:avLst/>
            <a:gdLst/>
            <a:ahLst/>
            <a:cxnLst/>
            <a:rect l="l" t="t" r="r" b="b"/>
            <a:pathLst>
              <a:path w="9096356" h="13644534">
                <a:moveTo>
                  <a:pt x="0" y="0"/>
                </a:moveTo>
                <a:lnTo>
                  <a:pt x="9096356" y="0"/>
                </a:lnTo>
                <a:lnTo>
                  <a:pt x="9096356" y="13644535"/>
                </a:lnTo>
                <a:lnTo>
                  <a:pt x="0" y="13644535"/>
                </a:lnTo>
                <a:lnTo>
                  <a:pt x="0" y="0"/>
                </a:lnTo>
                <a:close/>
              </a:path>
            </a:pathLst>
          </a:custGeom>
          <a:blipFill>
            <a:blip r:embed="rId2"/>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 name="Group 6"/>
          <p:cNvGrpSpPr/>
          <p:nvPr/>
        </p:nvGrpSpPr>
        <p:grpSpPr>
          <a:xfrm>
            <a:off x="364271" y="2693130"/>
            <a:ext cx="3737396" cy="6574938"/>
            <a:chOff x="0" y="0"/>
            <a:chExt cx="984335" cy="1731671"/>
          </a:xfrm>
        </p:grpSpPr>
        <p:sp>
          <p:nvSpPr>
            <p:cNvPr id="7" name="Freeform 7"/>
            <p:cNvSpPr/>
            <p:nvPr/>
          </p:nvSpPr>
          <p:spPr>
            <a:xfrm>
              <a:off x="0" y="0"/>
              <a:ext cx="984335" cy="1731671"/>
            </a:xfrm>
            <a:custGeom>
              <a:avLst/>
              <a:gdLst/>
              <a:ahLst/>
              <a:cxnLst/>
              <a:rect l="l" t="t" r="r" b="b"/>
              <a:pathLst>
                <a:path w="984335" h="1731671">
                  <a:moveTo>
                    <a:pt x="0" y="0"/>
                  </a:moveTo>
                  <a:lnTo>
                    <a:pt x="984335" y="0"/>
                  </a:lnTo>
                  <a:lnTo>
                    <a:pt x="984335" y="1731671"/>
                  </a:lnTo>
                  <a:lnTo>
                    <a:pt x="0" y="1731671"/>
                  </a:lnTo>
                  <a:close/>
                </a:path>
              </a:pathLst>
            </a:custGeom>
            <a:solidFill>
              <a:srgbClr val="FFFFFF"/>
            </a:solidFill>
            <a:ln w="47625" cap="sq">
              <a:solidFill>
                <a:srgbClr val="E371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8"/>
            <p:cNvSpPr txBox="1"/>
            <p:nvPr/>
          </p:nvSpPr>
          <p:spPr>
            <a:xfrm>
              <a:off x="0" y="-47625"/>
              <a:ext cx="984335" cy="1779296"/>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4585694" y="1871100"/>
            <a:ext cx="3326659" cy="2522790"/>
            <a:chOff x="-3757" y="-175722"/>
            <a:chExt cx="719678" cy="545772"/>
          </a:xfrm>
        </p:grpSpPr>
        <p:sp>
          <p:nvSpPr>
            <p:cNvPr id="10" name="Freeform 10"/>
            <p:cNvSpPr/>
            <p:nvPr/>
          </p:nvSpPr>
          <p:spPr>
            <a:xfrm rot="1518326">
              <a:off x="-3757" y="-175722"/>
              <a:ext cx="719678" cy="545772"/>
            </a:xfrm>
            <a:custGeom>
              <a:avLst/>
              <a:gdLst/>
              <a:ahLst/>
              <a:cxnLst/>
              <a:rect l="l" t="t" r="r" b="b"/>
              <a:pathLst>
                <a:path w="719678" h="545772">
                  <a:moveTo>
                    <a:pt x="537444" y="545771"/>
                  </a:moveTo>
                  <a:lnTo>
                    <a:pt x="719678" y="0"/>
                  </a:lnTo>
                  <a:lnTo>
                    <a:pt x="0" y="340274"/>
                  </a:lnTo>
                  <a:lnTo>
                    <a:pt x="537444" y="545771"/>
                  </a:lnTo>
                  <a:close/>
                </a:path>
              </a:pathLst>
            </a:custGeom>
            <a:blipFill>
              <a:blip r:embed="rId2"/>
              <a:stretch>
                <a:fillRect t="-107399" r="-257962" b="-576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1" name="Group 11"/>
          <p:cNvGrpSpPr/>
          <p:nvPr/>
        </p:nvGrpSpPr>
        <p:grpSpPr>
          <a:xfrm>
            <a:off x="8778121" y="2683362"/>
            <a:ext cx="3685854" cy="6574938"/>
            <a:chOff x="0" y="0"/>
            <a:chExt cx="970760" cy="1731671"/>
          </a:xfrm>
        </p:grpSpPr>
        <p:sp>
          <p:nvSpPr>
            <p:cNvPr id="12" name="Freeform 12"/>
            <p:cNvSpPr/>
            <p:nvPr/>
          </p:nvSpPr>
          <p:spPr>
            <a:xfrm>
              <a:off x="0" y="0"/>
              <a:ext cx="970760" cy="1731671"/>
            </a:xfrm>
            <a:custGeom>
              <a:avLst/>
              <a:gdLst/>
              <a:ahLst/>
              <a:cxnLst/>
              <a:rect l="l" t="t" r="r" b="b"/>
              <a:pathLst>
                <a:path w="970760" h="1731671">
                  <a:moveTo>
                    <a:pt x="0" y="0"/>
                  </a:moveTo>
                  <a:lnTo>
                    <a:pt x="970760" y="0"/>
                  </a:lnTo>
                  <a:lnTo>
                    <a:pt x="970760" y="1731671"/>
                  </a:lnTo>
                  <a:lnTo>
                    <a:pt x="0" y="1731671"/>
                  </a:lnTo>
                  <a:close/>
                </a:path>
              </a:pathLst>
            </a:custGeom>
            <a:solidFill>
              <a:srgbClr val="FFFFFF"/>
            </a:solidFill>
            <a:ln w="47625" cap="sq">
              <a:solidFill>
                <a:srgbClr val="E371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0" y="-47625"/>
              <a:ext cx="970760" cy="1779296"/>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4"/>
          <p:cNvGrpSpPr/>
          <p:nvPr/>
        </p:nvGrpSpPr>
        <p:grpSpPr>
          <a:xfrm>
            <a:off x="8732350" y="1866695"/>
            <a:ext cx="3326659" cy="2522790"/>
            <a:chOff x="-11220" y="-176675"/>
            <a:chExt cx="719678" cy="545772"/>
          </a:xfrm>
        </p:grpSpPr>
        <p:sp>
          <p:nvSpPr>
            <p:cNvPr id="15" name="Freeform 15"/>
            <p:cNvSpPr/>
            <p:nvPr/>
          </p:nvSpPr>
          <p:spPr>
            <a:xfrm rot="1518326">
              <a:off x="-11220" y="-176675"/>
              <a:ext cx="719678" cy="545772"/>
            </a:xfrm>
            <a:custGeom>
              <a:avLst/>
              <a:gdLst/>
              <a:ahLst/>
              <a:cxnLst/>
              <a:rect l="l" t="t" r="r" b="b"/>
              <a:pathLst>
                <a:path w="719678" h="545772">
                  <a:moveTo>
                    <a:pt x="537444" y="545771"/>
                  </a:moveTo>
                  <a:lnTo>
                    <a:pt x="719678" y="0"/>
                  </a:lnTo>
                  <a:lnTo>
                    <a:pt x="0" y="340274"/>
                  </a:lnTo>
                  <a:lnTo>
                    <a:pt x="537444" y="545771"/>
                  </a:lnTo>
                  <a:close/>
                </a:path>
              </a:pathLst>
            </a:custGeom>
            <a:blipFill>
              <a:blip r:embed="rId2"/>
              <a:stretch>
                <a:fillRect t="-107399" r="-257962" b="-576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Freeform 16"/>
          <p:cNvSpPr/>
          <p:nvPr/>
        </p:nvSpPr>
        <p:spPr>
          <a:xfrm rot="2700000">
            <a:off x="14713079" y="3144854"/>
            <a:ext cx="9096356" cy="13644534"/>
          </a:xfrm>
          <a:custGeom>
            <a:avLst/>
            <a:gdLst/>
            <a:ahLst/>
            <a:cxnLst/>
            <a:rect l="l" t="t" r="r" b="b"/>
            <a:pathLst>
              <a:path w="9096356" h="13644534">
                <a:moveTo>
                  <a:pt x="0" y="0"/>
                </a:moveTo>
                <a:lnTo>
                  <a:pt x="9096356" y="0"/>
                </a:lnTo>
                <a:lnTo>
                  <a:pt x="9096356" y="13644535"/>
                </a:lnTo>
                <a:lnTo>
                  <a:pt x="0" y="13644535"/>
                </a:lnTo>
                <a:lnTo>
                  <a:pt x="0" y="0"/>
                </a:lnTo>
                <a:close/>
              </a:path>
            </a:pathLst>
          </a:custGeom>
          <a:blipFill>
            <a:blip r:embed="rId2"/>
            <a:stretch>
              <a:fillRect l="-169854" t="-103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7" name="Group 17"/>
          <p:cNvGrpSpPr/>
          <p:nvPr/>
        </p:nvGrpSpPr>
        <p:grpSpPr>
          <a:xfrm>
            <a:off x="12968801" y="2683362"/>
            <a:ext cx="3679762" cy="6574938"/>
            <a:chOff x="0" y="0"/>
            <a:chExt cx="969155" cy="1731671"/>
          </a:xfrm>
        </p:grpSpPr>
        <p:sp>
          <p:nvSpPr>
            <p:cNvPr id="18" name="Freeform 18"/>
            <p:cNvSpPr/>
            <p:nvPr/>
          </p:nvSpPr>
          <p:spPr>
            <a:xfrm>
              <a:off x="0" y="0"/>
              <a:ext cx="969155" cy="1731671"/>
            </a:xfrm>
            <a:custGeom>
              <a:avLst/>
              <a:gdLst/>
              <a:ahLst/>
              <a:cxnLst/>
              <a:rect l="l" t="t" r="r" b="b"/>
              <a:pathLst>
                <a:path w="969155" h="1731671">
                  <a:moveTo>
                    <a:pt x="0" y="0"/>
                  </a:moveTo>
                  <a:lnTo>
                    <a:pt x="969155" y="0"/>
                  </a:lnTo>
                  <a:lnTo>
                    <a:pt x="969155" y="1731671"/>
                  </a:lnTo>
                  <a:lnTo>
                    <a:pt x="0" y="1731671"/>
                  </a:lnTo>
                  <a:close/>
                </a:path>
              </a:pathLst>
            </a:custGeom>
            <a:solidFill>
              <a:srgbClr val="FFFFFF"/>
            </a:solidFill>
            <a:ln w="47625" cap="sq">
              <a:solidFill>
                <a:srgbClr val="E37139"/>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19"/>
            <p:cNvSpPr txBox="1"/>
            <p:nvPr/>
          </p:nvSpPr>
          <p:spPr>
            <a:xfrm>
              <a:off x="0" y="-47625"/>
              <a:ext cx="969155" cy="1779296"/>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20"/>
          <p:cNvGrpSpPr/>
          <p:nvPr/>
        </p:nvGrpSpPr>
        <p:grpSpPr>
          <a:xfrm>
            <a:off x="12890631" y="1879393"/>
            <a:ext cx="3326659" cy="2522790"/>
            <a:chOff x="-16911" y="-173928"/>
            <a:chExt cx="719678" cy="545772"/>
          </a:xfrm>
        </p:grpSpPr>
        <p:sp>
          <p:nvSpPr>
            <p:cNvPr id="21" name="Freeform 21"/>
            <p:cNvSpPr/>
            <p:nvPr/>
          </p:nvSpPr>
          <p:spPr>
            <a:xfrm rot="1518326">
              <a:off x="-16911" y="-173928"/>
              <a:ext cx="719678" cy="545772"/>
            </a:xfrm>
            <a:custGeom>
              <a:avLst/>
              <a:gdLst/>
              <a:ahLst/>
              <a:cxnLst/>
              <a:rect l="l" t="t" r="r" b="b"/>
              <a:pathLst>
                <a:path w="719678" h="545772">
                  <a:moveTo>
                    <a:pt x="537444" y="545771"/>
                  </a:moveTo>
                  <a:lnTo>
                    <a:pt x="719678" y="0"/>
                  </a:lnTo>
                  <a:lnTo>
                    <a:pt x="0" y="340274"/>
                  </a:lnTo>
                  <a:lnTo>
                    <a:pt x="537444" y="545771"/>
                  </a:lnTo>
                  <a:close/>
                </a:path>
              </a:pathLst>
            </a:custGeom>
            <a:blipFill>
              <a:blip r:embed="rId2"/>
              <a:stretch>
                <a:fillRect t="-107399" r="-257962" b="-576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p:nvPr/>
        </p:nvGrpSpPr>
        <p:grpSpPr>
          <a:xfrm>
            <a:off x="336654" y="1842030"/>
            <a:ext cx="3326659" cy="2522790"/>
            <a:chOff x="-19387" y="-182011"/>
            <a:chExt cx="719678" cy="545772"/>
          </a:xfrm>
        </p:grpSpPr>
        <p:sp>
          <p:nvSpPr>
            <p:cNvPr id="23" name="Freeform 23"/>
            <p:cNvSpPr/>
            <p:nvPr/>
          </p:nvSpPr>
          <p:spPr>
            <a:xfrm rot="1518326">
              <a:off x="-19387" y="-182011"/>
              <a:ext cx="719678" cy="545772"/>
            </a:xfrm>
            <a:custGeom>
              <a:avLst/>
              <a:gdLst/>
              <a:ahLst/>
              <a:cxnLst/>
              <a:rect l="l" t="t" r="r" b="b"/>
              <a:pathLst>
                <a:path w="719678" h="545772">
                  <a:moveTo>
                    <a:pt x="537444" y="545771"/>
                  </a:moveTo>
                  <a:lnTo>
                    <a:pt x="719678" y="0"/>
                  </a:lnTo>
                  <a:lnTo>
                    <a:pt x="0" y="340274"/>
                  </a:lnTo>
                  <a:lnTo>
                    <a:pt x="537444" y="545771"/>
                  </a:lnTo>
                  <a:close/>
                </a:path>
              </a:pathLst>
            </a:custGeom>
            <a:blipFill>
              <a:blip r:embed="rId2"/>
              <a:stretch>
                <a:fillRect t="-107399" r="-257962" b="-576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4" name="Freeform 24"/>
          <p:cNvSpPr/>
          <p:nvPr/>
        </p:nvSpPr>
        <p:spPr>
          <a:xfrm>
            <a:off x="13728916" y="6886672"/>
            <a:ext cx="2159531" cy="2192417"/>
          </a:xfrm>
          <a:custGeom>
            <a:avLst/>
            <a:gdLst/>
            <a:ahLst/>
            <a:cxnLst/>
            <a:rect l="l" t="t" r="r" b="b"/>
            <a:pathLst>
              <a:path w="2159531" h="2192417">
                <a:moveTo>
                  <a:pt x="0" y="0"/>
                </a:moveTo>
                <a:lnTo>
                  <a:pt x="2159531" y="0"/>
                </a:lnTo>
                <a:lnTo>
                  <a:pt x="2159531" y="2192417"/>
                </a:lnTo>
                <a:lnTo>
                  <a:pt x="0" y="219241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TextBox 25"/>
          <p:cNvSpPr txBox="1"/>
          <p:nvPr/>
        </p:nvSpPr>
        <p:spPr>
          <a:xfrm>
            <a:off x="6868038" y="815753"/>
            <a:ext cx="9780524" cy="1111250"/>
          </a:xfrm>
          <a:prstGeom prst="rect">
            <a:avLst/>
          </a:prstGeom>
        </p:spPr>
        <p:txBody>
          <a:bodyPr lIns="0" tIns="0" rIns="0" bIns="0" rtlCol="0" anchor="t">
            <a:spAutoFit/>
          </a:bodyPr>
          <a:lstStyle/>
          <a:p>
            <a:pPr marL="0" marR="0" lvl="0" indent="0" algn="r" defTabSz="914400" rtl="0" eaLnBrk="1" fontAlgn="auto" latinLnBrk="0" hangingPunct="1">
              <a:lnSpc>
                <a:spcPts val="9100"/>
              </a:lnSpc>
              <a:spcBef>
                <a:spcPts val="0"/>
              </a:spcBef>
              <a:spcAft>
                <a:spcPts val="0"/>
              </a:spcAft>
              <a:buClrTx/>
              <a:buSzTx/>
              <a:buFontTx/>
              <a:buNone/>
              <a:tabLst/>
              <a:defRPr/>
            </a:pPr>
            <a:r>
              <a:rPr kumimoji="0" lang="en-US" sz="65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CONTENT OVERVIEW</a:t>
            </a:r>
          </a:p>
        </p:txBody>
      </p:sp>
      <p:sp>
        <p:nvSpPr>
          <p:cNvPr id="26" name="TextBox 26"/>
          <p:cNvSpPr txBox="1"/>
          <p:nvPr/>
        </p:nvSpPr>
        <p:spPr>
          <a:xfrm>
            <a:off x="643817" y="5394569"/>
            <a:ext cx="3178305" cy="316864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What is HHW? Definitions and European legislative framework</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Household Hazardous Waste Definition</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Circular Economy and HHW</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European Legislative Framework</a:t>
            </a:r>
          </a:p>
        </p:txBody>
      </p:sp>
      <p:sp>
        <p:nvSpPr>
          <p:cNvPr id="27" name="TextBox 27"/>
          <p:cNvSpPr txBox="1"/>
          <p:nvPr/>
        </p:nvSpPr>
        <p:spPr>
          <a:xfrm>
            <a:off x="4787345" y="5394569"/>
            <a:ext cx="3311190" cy="3521074"/>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Separate collection: From legal obligation to implementation </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Designing a HHW collection system</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Collection Methods Overview</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role of Extended Producer Responsibility schemes</a:t>
            </a:r>
          </a:p>
        </p:txBody>
      </p:sp>
      <p:sp>
        <p:nvSpPr>
          <p:cNvPr id="28" name="TextBox 28"/>
          <p:cNvSpPr txBox="1"/>
          <p:nvPr/>
        </p:nvSpPr>
        <p:spPr>
          <a:xfrm>
            <a:off x="8883460" y="5394569"/>
            <a:ext cx="3571411" cy="38734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Effective HHW management: From collection to safe treatment and engagement</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Citizen communication and awareness</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The Collection Point</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Transportation</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Treatment</a:t>
            </a:r>
          </a:p>
          <a:p>
            <a:pPr marL="431807" marR="0" lvl="1" indent="-215904" algn="l" defTabSz="914400" rtl="0" eaLnBrk="1" fontAlgn="auto" latinLnBrk="0" hangingPunct="1">
              <a:lnSpc>
                <a:spcPts val="2800"/>
              </a:lnSpc>
              <a:spcBef>
                <a:spcPts val="0"/>
              </a:spcBef>
              <a:spcAft>
                <a:spcPts val="0"/>
              </a:spcAft>
              <a:buClrTx/>
              <a:buSzTx/>
              <a:buFont typeface="Arial"/>
              <a:buChar char="•"/>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Product focus: Paint reuse and recycling</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29" name="TextBox 29"/>
          <p:cNvSpPr txBox="1"/>
          <p:nvPr/>
        </p:nvSpPr>
        <p:spPr>
          <a:xfrm>
            <a:off x="13245026" y="5394569"/>
            <a:ext cx="3311190" cy="10540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rPr>
              <a:t>Key factors for effective HHW management </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4C489E"/>
              </a:solidFill>
              <a:effectLst/>
              <a:uLnTx/>
              <a:uFillTx/>
              <a:latin typeface="DM Sans Bold"/>
              <a:ea typeface="DM Sans Bold"/>
              <a:cs typeface="DM Sans Bold"/>
              <a:sym typeface="DM Sans Bold"/>
            </a:endParaRPr>
          </a:p>
        </p:txBody>
      </p:sp>
      <p:sp>
        <p:nvSpPr>
          <p:cNvPr id="30" name="TextBox 30"/>
          <p:cNvSpPr txBox="1"/>
          <p:nvPr/>
        </p:nvSpPr>
        <p:spPr>
          <a:xfrm>
            <a:off x="5353806" y="2884033"/>
            <a:ext cx="2178269" cy="438785"/>
          </a:xfrm>
          <a:prstGeom prst="rect">
            <a:avLst/>
          </a:prstGeom>
        </p:spPr>
        <p:txBody>
          <a:bodyPr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1" i="0" u="none" strike="noStrike" kern="1200" cap="none" spc="0" normalizeH="0" baseline="0" noProof="0">
                <a:ln>
                  <a:noFill/>
                </a:ln>
                <a:solidFill>
                  <a:srgbClr val="36457D"/>
                </a:solidFill>
                <a:effectLst/>
                <a:uLnTx/>
                <a:uFillTx/>
                <a:latin typeface="DM Sans Bold"/>
                <a:ea typeface="DM Sans Bold"/>
                <a:cs typeface="DM Sans Bold"/>
                <a:sym typeface="DM Sans Bold"/>
              </a:rPr>
              <a:t>CHAPTER 2</a:t>
            </a:r>
          </a:p>
        </p:txBody>
      </p:sp>
      <p:sp>
        <p:nvSpPr>
          <p:cNvPr id="31" name="TextBox 31"/>
          <p:cNvSpPr txBox="1"/>
          <p:nvPr/>
        </p:nvSpPr>
        <p:spPr>
          <a:xfrm>
            <a:off x="1177016" y="2884033"/>
            <a:ext cx="2178269" cy="438785"/>
          </a:xfrm>
          <a:prstGeom prst="rect">
            <a:avLst/>
          </a:prstGeom>
        </p:spPr>
        <p:txBody>
          <a:bodyPr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1" i="0" u="none" strike="noStrike" kern="1200" cap="none" spc="0" normalizeH="0" baseline="0" noProof="0">
                <a:ln>
                  <a:noFill/>
                </a:ln>
                <a:solidFill>
                  <a:srgbClr val="36457D"/>
                </a:solidFill>
                <a:effectLst/>
                <a:uLnTx/>
                <a:uFillTx/>
                <a:latin typeface="DM Sans Bold"/>
                <a:ea typeface="DM Sans Bold"/>
                <a:cs typeface="DM Sans Bold"/>
                <a:sym typeface="DM Sans Bold"/>
              </a:rPr>
              <a:t>CHAPTER 1</a:t>
            </a:r>
          </a:p>
        </p:txBody>
      </p:sp>
      <p:sp>
        <p:nvSpPr>
          <p:cNvPr id="32" name="TextBox 32"/>
          <p:cNvSpPr txBox="1"/>
          <p:nvPr/>
        </p:nvSpPr>
        <p:spPr>
          <a:xfrm>
            <a:off x="9580031" y="2884033"/>
            <a:ext cx="2178269" cy="438785"/>
          </a:xfrm>
          <a:prstGeom prst="rect">
            <a:avLst/>
          </a:prstGeom>
        </p:spPr>
        <p:txBody>
          <a:bodyPr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1" i="0" u="none" strike="noStrike" kern="1200" cap="none" spc="0" normalizeH="0" baseline="0" noProof="0">
                <a:ln>
                  <a:noFill/>
                </a:ln>
                <a:solidFill>
                  <a:srgbClr val="36457D"/>
                </a:solidFill>
                <a:effectLst/>
                <a:uLnTx/>
                <a:uFillTx/>
                <a:latin typeface="DM Sans Bold"/>
                <a:ea typeface="DM Sans Bold"/>
                <a:cs typeface="DM Sans Bold"/>
                <a:sym typeface="DM Sans Bold"/>
              </a:rPr>
              <a:t>CHAPTER 3</a:t>
            </a:r>
          </a:p>
        </p:txBody>
      </p:sp>
      <p:sp>
        <p:nvSpPr>
          <p:cNvPr id="33" name="TextBox 33"/>
          <p:cNvSpPr txBox="1"/>
          <p:nvPr/>
        </p:nvSpPr>
        <p:spPr>
          <a:xfrm>
            <a:off x="13719547" y="2884033"/>
            <a:ext cx="2178269" cy="438785"/>
          </a:xfrm>
          <a:prstGeom prst="rect">
            <a:avLst/>
          </a:prstGeom>
        </p:spPr>
        <p:txBody>
          <a:bodyPr lIns="0" tIns="0" rIns="0" bIns="0" rtlCol="0" anchor="t">
            <a:spAutoFit/>
          </a:bodyPr>
          <a:lstStyle/>
          <a:p>
            <a:pPr marL="0" marR="0" lvl="0" indent="0" algn="ctr" defTabSz="914400" rtl="0" eaLnBrk="1" fontAlgn="auto" latinLnBrk="0" hangingPunct="1">
              <a:lnSpc>
                <a:spcPts val="3639"/>
              </a:lnSpc>
              <a:spcBef>
                <a:spcPct val="0"/>
              </a:spcBef>
              <a:spcAft>
                <a:spcPts val="0"/>
              </a:spcAft>
              <a:buClrTx/>
              <a:buSzTx/>
              <a:buFontTx/>
              <a:buNone/>
              <a:tabLst/>
              <a:defRPr/>
            </a:pPr>
            <a:r>
              <a:rPr kumimoji="0" lang="en-US" sz="2599" b="1" i="0" u="none" strike="noStrike" kern="1200" cap="none" spc="0" normalizeH="0" baseline="0" noProof="0">
                <a:ln>
                  <a:noFill/>
                </a:ln>
                <a:solidFill>
                  <a:srgbClr val="36457D"/>
                </a:solidFill>
                <a:effectLst/>
                <a:uLnTx/>
                <a:uFillTx/>
                <a:latin typeface="DM Sans Bold"/>
                <a:ea typeface="DM Sans Bold"/>
                <a:cs typeface="DM Sans Bold"/>
                <a:sym typeface="DM Sans Bold"/>
              </a:rPr>
              <a:t>CHAPTER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771036"/>
            <a:ext cx="18316575" cy="4515964"/>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b="-12779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4446354" y="3899955"/>
            <a:ext cx="2307719" cy="2307719"/>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19940" r="-19940"/>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520675" y="6348688"/>
            <a:ext cx="3215433" cy="2569296"/>
            <a:chOff x="0" y="0"/>
            <a:chExt cx="1458712" cy="1165585"/>
          </a:xfrm>
        </p:grpSpPr>
        <p:sp>
          <p:nvSpPr>
            <p:cNvPr id="6" name="Freeform 6"/>
            <p:cNvSpPr/>
            <p:nvPr/>
          </p:nvSpPr>
          <p:spPr>
            <a:xfrm>
              <a:off x="0" y="0"/>
              <a:ext cx="1458712" cy="1165585"/>
            </a:xfrm>
            <a:custGeom>
              <a:avLst/>
              <a:gdLst/>
              <a:ahLst/>
              <a:cxnLst/>
              <a:rect l="l" t="t" r="r" b="b"/>
              <a:pathLst>
                <a:path w="1458712" h="1165585">
                  <a:moveTo>
                    <a:pt x="26485" y="0"/>
                  </a:moveTo>
                  <a:lnTo>
                    <a:pt x="1432226" y="0"/>
                  </a:lnTo>
                  <a:cubicBezTo>
                    <a:pt x="1446854" y="0"/>
                    <a:pt x="1458712" y="11858"/>
                    <a:pt x="1458712" y="26485"/>
                  </a:cubicBezTo>
                  <a:lnTo>
                    <a:pt x="1458712" y="1139100"/>
                  </a:lnTo>
                  <a:cubicBezTo>
                    <a:pt x="1458712" y="1153727"/>
                    <a:pt x="1446854" y="1165585"/>
                    <a:pt x="1432226" y="1165585"/>
                  </a:cubicBezTo>
                  <a:lnTo>
                    <a:pt x="26485" y="1165585"/>
                  </a:lnTo>
                  <a:cubicBezTo>
                    <a:pt x="11858" y="1165585"/>
                    <a:pt x="0" y="1153727"/>
                    <a:pt x="0" y="1139100"/>
                  </a:cubicBezTo>
                  <a:lnTo>
                    <a:pt x="0" y="26485"/>
                  </a:lnTo>
                  <a:cubicBezTo>
                    <a:pt x="0" y="11858"/>
                    <a:pt x="11858" y="0"/>
                    <a:pt x="26485" y="0"/>
                  </a:cubicBezTo>
                  <a:close/>
                </a:path>
              </a:pathLst>
            </a:custGeom>
            <a:gradFill rotWithShape="1">
              <a:gsLst>
                <a:gs pos="0">
                  <a:srgbClr val="FFFFFF">
                    <a:alpha val="0"/>
                  </a:srgbClr>
                </a:gs>
                <a:gs pos="100000">
                  <a:srgbClr val="D4D4D4">
                    <a:alpha val="7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9525"/>
              <a:ext cx="1458712" cy="1175110"/>
            </a:xfrm>
            <a:prstGeom prst="rect">
              <a:avLst/>
            </a:prstGeom>
          </p:spPr>
          <p:txBody>
            <a:bodyPr lIns="50800" tIns="50800" rIns="50800" bIns="50800" rtlCol="0" anchor="ctr"/>
            <a:lstStyle/>
            <a:p>
              <a:pPr marL="0" marR="0" lvl="0" indent="0" algn="ctr" defTabSz="914400" rtl="0" eaLnBrk="1" fontAlgn="auto" latinLnBrk="0" hangingPunct="1">
                <a:lnSpc>
                  <a:spcPts val="161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1011845" y="3899955"/>
            <a:ext cx="2307719" cy="230771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2981" t="-10561" r="-38397"/>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3955184" y="6348688"/>
            <a:ext cx="3290059" cy="2569296"/>
            <a:chOff x="0" y="0"/>
            <a:chExt cx="1492566" cy="1165585"/>
          </a:xfrm>
        </p:grpSpPr>
        <p:sp>
          <p:nvSpPr>
            <p:cNvPr id="11" name="Freeform 11"/>
            <p:cNvSpPr/>
            <p:nvPr/>
          </p:nvSpPr>
          <p:spPr>
            <a:xfrm>
              <a:off x="0" y="0"/>
              <a:ext cx="1492566" cy="1165585"/>
            </a:xfrm>
            <a:custGeom>
              <a:avLst/>
              <a:gdLst/>
              <a:ahLst/>
              <a:cxnLst/>
              <a:rect l="l" t="t" r="r" b="b"/>
              <a:pathLst>
                <a:path w="1492566" h="1165585">
                  <a:moveTo>
                    <a:pt x="25884" y="0"/>
                  </a:moveTo>
                  <a:lnTo>
                    <a:pt x="1466682" y="0"/>
                  </a:lnTo>
                  <a:cubicBezTo>
                    <a:pt x="1480977" y="0"/>
                    <a:pt x="1492566" y="11589"/>
                    <a:pt x="1492566" y="25884"/>
                  </a:cubicBezTo>
                  <a:lnTo>
                    <a:pt x="1492566" y="1139701"/>
                  </a:lnTo>
                  <a:cubicBezTo>
                    <a:pt x="1492566" y="1146566"/>
                    <a:pt x="1489839" y="1153149"/>
                    <a:pt x="1484985" y="1158004"/>
                  </a:cubicBezTo>
                  <a:cubicBezTo>
                    <a:pt x="1480131" y="1162858"/>
                    <a:pt x="1473547" y="1165585"/>
                    <a:pt x="1466682" y="1165585"/>
                  </a:cubicBezTo>
                  <a:lnTo>
                    <a:pt x="25884" y="1165585"/>
                  </a:lnTo>
                  <a:cubicBezTo>
                    <a:pt x="19019" y="1165585"/>
                    <a:pt x="12436" y="1162858"/>
                    <a:pt x="7581" y="1158004"/>
                  </a:cubicBezTo>
                  <a:cubicBezTo>
                    <a:pt x="2727" y="1153149"/>
                    <a:pt x="0" y="1146566"/>
                    <a:pt x="0" y="1139701"/>
                  </a:cubicBezTo>
                  <a:lnTo>
                    <a:pt x="0" y="25884"/>
                  </a:lnTo>
                  <a:cubicBezTo>
                    <a:pt x="0" y="19019"/>
                    <a:pt x="2727" y="12436"/>
                    <a:pt x="7581" y="7581"/>
                  </a:cubicBezTo>
                  <a:cubicBezTo>
                    <a:pt x="12436" y="2727"/>
                    <a:pt x="19019" y="0"/>
                    <a:pt x="25884" y="0"/>
                  </a:cubicBezTo>
                  <a:close/>
                </a:path>
              </a:pathLst>
            </a:custGeom>
            <a:gradFill rotWithShape="1">
              <a:gsLst>
                <a:gs pos="0">
                  <a:srgbClr val="FFFFFF">
                    <a:alpha val="0"/>
                  </a:srgbClr>
                </a:gs>
                <a:gs pos="100000">
                  <a:srgbClr val="D4D4D4">
                    <a:alpha val="7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p:cNvSpPr txBox="1"/>
            <p:nvPr/>
          </p:nvSpPr>
          <p:spPr>
            <a:xfrm>
              <a:off x="0" y="-9525"/>
              <a:ext cx="1492566" cy="1175110"/>
            </a:xfrm>
            <a:prstGeom prst="rect">
              <a:avLst/>
            </a:prstGeom>
          </p:spPr>
          <p:txBody>
            <a:bodyPr lIns="50800" tIns="50800" rIns="50800" bIns="50800" rtlCol="0" anchor="ctr"/>
            <a:lstStyle/>
            <a:p>
              <a:pPr marL="0" marR="0" lvl="0" indent="0" algn="ctr" defTabSz="914400" rtl="0" eaLnBrk="1" fontAlgn="auto" latinLnBrk="0" hangingPunct="1">
                <a:lnSpc>
                  <a:spcPts val="161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p:cNvGrpSpPr/>
          <p:nvPr/>
        </p:nvGrpSpPr>
        <p:grpSpPr>
          <a:xfrm>
            <a:off x="7498971" y="6348688"/>
            <a:ext cx="3290059" cy="2569296"/>
            <a:chOff x="0" y="0"/>
            <a:chExt cx="1492566" cy="1165585"/>
          </a:xfrm>
        </p:grpSpPr>
        <p:sp>
          <p:nvSpPr>
            <p:cNvPr id="14" name="Freeform 14"/>
            <p:cNvSpPr/>
            <p:nvPr/>
          </p:nvSpPr>
          <p:spPr>
            <a:xfrm>
              <a:off x="0" y="0"/>
              <a:ext cx="1492566" cy="1165585"/>
            </a:xfrm>
            <a:custGeom>
              <a:avLst/>
              <a:gdLst/>
              <a:ahLst/>
              <a:cxnLst/>
              <a:rect l="l" t="t" r="r" b="b"/>
              <a:pathLst>
                <a:path w="1492566" h="1165585">
                  <a:moveTo>
                    <a:pt x="25884" y="0"/>
                  </a:moveTo>
                  <a:lnTo>
                    <a:pt x="1466682" y="0"/>
                  </a:lnTo>
                  <a:cubicBezTo>
                    <a:pt x="1480977" y="0"/>
                    <a:pt x="1492566" y="11589"/>
                    <a:pt x="1492566" y="25884"/>
                  </a:cubicBezTo>
                  <a:lnTo>
                    <a:pt x="1492566" y="1139701"/>
                  </a:lnTo>
                  <a:cubicBezTo>
                    <a:pt x="1492566" y="1146566"/>
                    <a:pt x="1489839" y="1153149"/>
                    <a:pt x="1484985" y="1158004"/>
                  </a:cubicBezTo>
                  <a:cubicBezTo>
                    <a:pt x="1480131" y="1162858"/>
                    <a:pt x="1473547" y="1165585"/>
                    <a:pt x="1466682" y="1165585"/>
                  </a:cubicBezTo>
                  <a:lnTo>
                    <a:pt x="25884" y="1165585"/>
                  </a:lnTo>
                  <a:cubicBezTo>
                    <a:pt x="19019" y="1165585"/>
                    <a:pt x="12436" y="1162858"/>
                    <a:pt x="7581" y="1158004"/>
                  </a:cubicBezTo>
                  <a:cubicBezTo>
                    <a:pt x="2727" y="1153149"/>
                    <a:pt x="0" y="1146566"/>
                    <a:pt x="0" y="1139701"/>
                  </a:cubicBezTo>
                  <a:lnTo>
                    <a:pt x="0" y="25884"/>
                  </a:lnTo>
                  <a:cubicBezTo>
                    <a:pt x="0" y="19019"/>
                    <a:pt x="2727" y="12436"/>
                    <a:pt x="7581" y="7581"/>
                  </a:cubicBezTo>
                  <a:cubicBezTo>
                    <a:pt x="12436" y="2727"/>
                    <a:pt x="19019" y="0"/>
                    <a:pt x="25884" y="0"/>
                  </a:cubicBezTo>
                  <a:close/>
                </a:path>
              </a:pathLst>
            </a:custGeom>
            <a:gradFill rotWithShape="1">
              <a:gsLst>
                <a:gs pos="0">
                  <a:srgbClr val="FFFFFF">
                    <a:alpha val="0"/>
                  </a:srgbClr>
                </a:gs>
                <a:gs pos="100000">
                  <a:srgbClr val="D4D4D4">
                    <a:alpha val="7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p:cNvSpPr txBox="1"/>
            <p:nvPr/>
          </p:nvSpPr>
          <p:spPr>
            <a:xfrm>
              <a:off x="0" y="-9525"/>
              <a:ext cx="1492566" cy="1175110"/>
            </a:xfrm>
            <a:prstGeom prst="rect">
              <a:avLst/>
            </a:prstGeom>
          </p:spPr>
          <p:txBody>
            <a:bodyPr lIns="50800" tIns="50800" rIns="50800" bIns="50800" rtlCol="0" anchor="ctr"/>
            <a:lstStyle/>
            <a:p>
              <a:pPr marL="0" marR="0" lvl="0" indent="0" algn="ctr" defTabSz="914400" rtl="0" eaLnBrk="1" fontAlgn="auto" latinLnBrk="0" hangingPunct="1">
                <a:lnSpc>
                  <a:spcPts val="161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0822262" y="6348688"/>
            <a:ext cx="3290059" cy="2569296"/>
            <a:chOff x="0" y="0"/>
            <a:chExt cx="1492566" cy="1165585"/>
          </a:xfrm>
        </p:grpSpPr>
        <p:sp>
          <p:nvSpPr>
            <p:cNvPr id="17" name="Freeform 17"/>
            <p:cNvSpPr/>
            <p:nvPr/>
          </p:nvSpPr>
          <p:spPr>
            <a:xfrm>
              <a:off x="0" y="0"/>
              <a:ext cx="1492566" cy="1165585"/>
            </a:xfrm>
            <a:custGeom>
              <a:avLst/>
              <a:gdLst/>
              <a:ahLst/>
              <a:cxnLst/>
              <a:rect l="l" t="t" r="r" b="b"/>
              <a:pathLst>
                <a:path w="1492566" h="1165585">
                  <a:moveTo>
                    <a:pt x="25884" y="0"/>
                  </a:moveTo>
                  <a:lnTo>
                    <a:pt x="1466682" y="0"/>
                  </a:lnTo>
                  <a:cubicBezTo>
                    <a:pt x="1480977" y="0"/>
                    <a:pt x="1492566" y="11589"/>
                    <a:pt x="1492566" y="25884"/>
                  </a:cubicBezTo>
                  <a:lnTo>
                    <a:pt x="1492566" y="1139701"/>
                  </a:lnTo>
                  <a:cubicBezTo>
                    <a:pt x="1492566" y="1146566"/>
                    <a:pt x="1489839" y="1153149"/>
                    <a:pt x="1484985" y="1158004"/>
                  </a:cubicBezTo>
                  <a:cubicBezTo>
                    <a:pt x="1480131" y="1162858"/>
                    <a:pt x="1473547" y="1165585"/>
                    <a:pt x="1466682" y="1165585"/>
                  </a:cubicBezTo>
                  <a:lnTo>
                    <a:pt x="25884" y="1165585"/>
                  </a:lnTo>
                  <a:cubicBezTo>
                    <a:pt x="19019" y="1165585"/>
                    <a:pt x="12436" y="1162858"/>
                    <a:pt x="7581" y="1158004"/>
                  </a:cubicBezTo>
                  <a:cubicBezTo>
                    <a:pt x="2727" y="1153149"/>
                    <a:pt x="0" y="1146566"/>
                    <a:pt x="0" y="1139701"/>
                  </a:cubicBezTo>
                  <a:lnTo>
                    <a:pt x="0" y="25884"/>
                  </a:lnTo>
                  <a:cubicBezTo>
                    <a:pt x="0" y="19019"/>
                    <a:pt x="2727" y="12436"/>
                    <a:pt x="7581" y="7581"/>
                  </a:cubicBezTo>
                  <a:cubicBezTo>
                    <a:pt x="12436" y="2727"/>
                    <a:pt x="19019" y="0"/>
                    <a:pt x="25884" y="0"/>
                  </a:cubicBezTo>
                  <a:close/>
                </a:path>
              </a:pathLst>
            </a:custGeom>
            <a:gradFill rotWithShape="1">
              <a:gsLst>
                <a:gs pos="0">
                  <a:srgbClr val="FFFFFF">
                    <a:alpha val="0"/>
                  </a:srgbClr>
                </a:gs>
                <a:gs pos="100000">
                  <a:srgbClr val="D4D4D4">
                    <a:alpha val="7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0" y="-9525"/>
              <a:ext cx="1492566" cy="1175110"/>
            </a:xfrm>
            <a:prstGeom prst="rect">
              <a:avLst/>
            </a:prstGeom>
          </p:spPr>
          <p:txBody>
            <a:bodyPr lIns="50800" tIns="50800" rIns="50800" bIns="50800" rtlCol="0" anchor="ctr"/>
            <a:lstStyle/>
            <a:p>
              <a:pPr marL="0" marR="0" lvl="0" indent="0" algn="ctr" defTabSz="914400" rtl="0" eaLnBrk="1" fontAlgn="auto" latinLnBrk="0" hangingPunct="1">
                <a:lnSpc>
                  <a:spcPts val="161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p:cNvGrpSpPr/>
          <p:nvPr/>
        </p:nvGrpSpPr>
        <p:grpSpPr>
          <a:xfrm>
            <a:off x="14255801" y="6348688"/>
            <a:ext cx="3290059" cy="2569296"/>
            <a:chOff x="0" y="0"/>
            <a:chExt cx="1492566" cy="1165585"/>
          </a:xfrm>
        </p:grpSpPr>
        <p:sp>
          <p:nvSpPr>
            <p:cNvPr id="20" name="Freeform 20"/>
            <p:cNvSpPr/>
            <p:nvPr/>
          </p:nvSpPr>
          <p:spPr>
            <a:xfrm>
              <a:off x="0" y="0"/>
              <a:ext cx="1492566" cy="1165585"/>
            </a:xfrm>
            <a:custGeom>
              <a:avLst/>
              <a:gdLst/>
              <a:ahLst/>
              <a:cxnLst/>
              <a:rect l="l" t="t" r="r" b="b"/>
              <a:pathLst>
                <a:path w="1492566" h="1165585">
                  <a:moveTo>
                    <a:pt x="25884" y="0"/>
                  </a:moveTo>
                  <a:lnTo>
                    <a:pt x="1466682" y="0"/>
                  </a:lnTo>
                  <a:cubicBezTo>
                    <a:pt x="1480977" y="0"/>
                    <a:pt x="1492566" y="11589"/>
                    <a:pt x="1492566" y="25884"/>
                  </a:cubicBezTo>
                  <a:lnTo>
                    <a:pt x="1492566" y="1139701"/>
                  </a:lnTo>
                  <a:cubicBezTo>
                    <a:pt x="1492566" y="1146566"/>
                    <a:pt x="1489839" y="1153149"/>
                    <a:pt x="1484985" y="1158004"/>
                  </a:cubicBezTo>
                  <a:cubicBezTo>
                    <a:pt x="1480131" y="1162858"/>
                    <a:pt x="1473547" y="1165585"/>
                    <a:pt x="1466682" y="1165585"/>
                  </a:cubicBezTo>
                  <a:lnTo>
                    <a:pt x="25884" y="1165585"/>
                  </a:lnTo>
                  <a:cubicBezTo>
                    <a:pt x="19019" y="1165585"/>
                    <a:pt x="12436" y="1162858"/>
                    <a:pt x="7581" y="1158004"/>
                  </a:cubicBezTo>
                  <a:cubicBezTo>
                    <a:pt x="2727" y="1153149"/>
                    <a:pt x="0" y="1146566"/>
                    <a:pt x="0" y="1139701"/>
                  </a:cubicBezTo>
                  <a:lnTo>
                    <a:pt x="0" y="25884"/>
                  </a:lnTo>
                  <a:cubicBezTo>
                    <a:pt x="0" y="19019"/>
                    <a:pt x="2727" y="12436"/>
                    <a:pt x="7581" y="7581"/>
                  </a:cubicBezTo>
                  <a:cubicBezTo>
                    <a:pt x="12436" y="2727"/>
                    <a:pt x="19019" y="0"/>
                    <a:pt x="25884" y="0"/>
                  </a:cubicBezTo>
                  <a:close/>
                </a:path>
              </a:pathLst>
            </a:custGeom>
            <a:gradFill rotWithShape="1">
              <a:gsLst>
                <a:gs pos="0">
                  <a:srgbClr val="FFFFFF">
                    <a:alpha val="0"/>
                  </a:srgbClr>
                </a:gs>
                <a:gs pos="100000">
                  <a:srgbClr val="D4D4D4">
                    <a:alpha val="70000"/>
                  </a:srgbClr>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p:cNvSpPr txBox="1"/>
            <p:nvPr/>
          </p:nvSpPr>
          <p:spPr>
            <a:xfrm>
              <a:off x="0" y="-9525"/>
              <a:ext cx="1492566" cy="1175110"/>
            </a:xfrm>
            <a:prstGeom prst="rect">
              <a:avLst/>
            </a:prstGeom>
          </p:spPr>
          <p:txBody>
            <a:bodyPr lIns="50800" tIns="50800" rIns="50800" bIns="50800" rtlCol="0" anchor="ctr"/>
            <a:lstStyle/>
            <a:p>
              <a:pPr marL="0" marR="0" lvl="0" indent="0" algn="ctr" defTabSz="914400" rtl="0" eaLnBrk="1" fontAlgn="auto" latinLnBrk="0" hangingPunct="1">
                <a:lnSpc>
                  <a:spcPts val="161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p:cNvGrpSpPr/>
          <p:nvPr/>
        </p:nvGrpSpPr>
        <p:grpSpPr>
          <a:xfrm>
            <a:off x="7878023" y="3899955"/>
            <a:ext cx="2307719" cy="2307719"/>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4674" b="-4674"/>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4"/>
          <p:cNvGrpSpPr/>
          <p:nvPr/>
        </p:nvGrpSpPr>
        <p:grpSpPr>
          <a:xfrm>
            <a:off x="11313432" y="3899955"/>
            <a:ext cx="2307719" cy="2307719"/>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6060"/>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6" name="Group 26"/>
          <p:cNvGrpSpPr/>
          <p:nvPr/>
        </p:nvGrpSpPr>
        <p:grpSpPr>
          <a:xfrm>
            <a:off x="14746971" y="3899955"/>
            <a:ext cx="2307719" cy="2307719"/>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51870" t="-12709" r="-27313" b="-17329"/>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8" name="TextBox 28"/>
          <p:cNvSpPr txBox="1"/>
          <p:nvPr/>
        </p:nvSpPr>
        <p:spPr>
          <a:xfrm>
            <a:off x="4819519" y="904341"/>
            <a:ext cx="8625611" cy="1111250"/>
          </a:xfrm>
          <a:prstGeom prst="rect">
            <a:avLst/>
          </a:prstGeom>
        </p:spPr>
        <p:txBody>
          <a:bodyPr lIns="0" tIns="0" rIns="0" bIns="0" rtlCol="0" anchor="t">
            <a:spAutoFit/>
          </a:bodyPr>
          <a:lstStyle/>
          <a:p>
            <a:pPr marL="0" marR="0" lvl="0" indent="0" algn="ctr" defTabSz="914400" rtl="0" eaLnBrk="1" fontAlgn="auto" latinLnBrk="0" hangingPunct="1">
              <a:lnSpc>
                <a:spcPts val="9100"/>
              </a:lnSpc>
              <a:spcBef>
                <a:spcPts val="0"/>
              </a:spcBef>
              <a:spcAft>
                <a:spcPts val="0"/>
              </a:spcAft>
              <a:buClrTx/>
              <a:buSzTx/>
              <a:buFontTx/>
              <a:buNone/>
              <a:tabLst/>
              <a:defRPr/>
            </a:pPr>
            <a:r>
              <a:rPr kumimoji="0" lang="en-US" sz="65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MAIN FINDINGS</a:t>
            </a:r>
          </a:p>
        </p:txBody>
      </p:sp>
      <p:sp>
        <p:nvSpPr>
          <p:cNvPr id="29" name="TextBox 29"/>
          <p:cNvSpPr txBox="1"/>
          <p:nvPr/>
        </p:nvSpPr>
        <p:spPr>
          <a:xfrm>
            <a:off x="668010" y="6442076"/>
            <a:ext cx="2995389" cy="2389504"/>
          </a:xfrm>
          <a:prstGeom prst="rect">
            <a:avLst/>
          </a:prstGeom>
        </p:spPr>
        <p:txBody>
          <a:bodyPr lIns="0" tIns="0" rIns="0" bIns="0" rtlCol="0" anchor="t">
            <a:spAutoFit/>
          </a:bodyPr>
          <a:lstStyle/>
          <a:p>
            <a:pPr marL="0" marR="0" lvl="0" indent="0" algn="ctr" defTabSz="914400" rtl="0" eaLnBrk="1" fontAlgn="auto" latinLnBrk="0" hangingPunct="1">
              <a:lnSpc>
                <a:spcPts val="3220"/>
              </a:lnSpc>
              <a:spcBef>
                <a:spcPts val="0"/>
              </a:spcBef>
              <a:spcAft>
                <a:spcPts val="0"/>
              </a:spcAft>
              <a:buClrTx/>
              <a:buSzTx/>
              <a:buFontTx/>
              <a:buNone/>
              <a:tabLst/>
              <a:defRPr/>
            </a:pPr>
            <a:r>
              <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rPr>
              <a:t>Separate collection is the foundation of an effective HHW management but not the whole system.</a:t>
            </a:r>
          </a:p>
          <a:p>
            <a:pPr marL="0" marR="0" lvl="0" indent="0" algn="just" defTabSz="914400" rtl="0" eaLnBrk="1" fontAlgn="auto" latinLnBrk="0" hangingPunct="1">
              <a:lnSpc>
                <a:spcPts val="3220"/>
              </a:lnSpc>
              <a:spcBef>
                <a:spcPts val="0"/>
              </a:spcBef>
              <a:spcAft>
                <a:spcPts val="0"/>
              </a:spcAft>
              <a:buClrTx/>
              <a:buSzTx/>
              <a:buFontTx/>
              <a:buNone/>
              <a:tabLst/>
              <a:defRPr/>
            </a:pPr>
            <a:endPar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endParaRPr>
          </a:p>
        </p:txBody>
      </p:sp>
      <p:sp>
        <p:nvSpPr>
          <p:cNvPr id="30" name="TextBox 30"/>
          <p:cNvSpPr txBox="1"/>
          <p:nvPr/>
        </p:nvSpPr>
        <p:spPr>
          <a:xfrm>
            <a:off x="4102519" y="6442076"/>
            <a:ext cx="2995389" cy="2389504"/>
          </a:xfrm>
          <a:prstGeom prst="rect">
            <a:avLst/>
          </a:prstGeom>
        </p:spPr>
        <p:txBody>
          <a:bodyPr lIns="0" tIns="0" rIns="0" bIns="0" rtlCol="0" anchor="t">
            <a:spAutoFit/>
          </a:bodyPr>
          <a:lstStyle/>
          <a:p>
            <a:pPr marL="0" marR="0" lvl="0" indent="0" algn="ctr" defTabSz="914400" rtl="0" eaLnBrk="1" fontAlgn="auto" latinLnBrk="0" hangingPunct="1">
              <a:lnSpc>
                <a:spcPts val="3220"/>
              </a:lnSpc>
              <a:spcBef>
                <a:spcPts val="0"/>
              </a:spcBef>
              <a:spcAft>
                <a:spcPts val="0"/>
              </a:spcAft>
              <a:buClrTx/>
              <a:buSzTx/>
              <a:buFontTx/>
              <a:buNone/>
              <a:tabLst/>
              <a:defRPr/>
            </a:pPr>
            <a:r>
              <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rPr>
              <a:t>There is no single governance model or collection method applicable across Europe </a:t>
            </a:r>
          </a:p>
          <a:p>
            <a:pPr marL="0" marR="0" lvl="0" indent="0" algn="ctr" defTabSz="914400" rtl="0" eaLnBrk="1" fontAlgn="auto" latinLnBrk="0" hangingPunct="1">
              <a:lnSpc>
                <a:spcPts val="3220"/>
              </a:lnSpc>
              <a:spcBef>
                <a:spcPts val="0"/>
              </a:spcBef>
              <a:spcAft>
                <a:spcPts val="0"/>
              </a:spcAft>
              <a:buClrTx/>
              <a:buSzTx/>
              <a:buFontTx/>
              <a:buNone/>
              <a:tabLst/>
              <a:defRPr/>
            </a:pPr>
            <a:endPar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endParaRPr>
          </a:p>
        </p:txBody>
      </p:sp>
      <p:sp>
        <p:nvSpPr>
          <p:cNvPr id="31" name="TextBox 31"/>
          <p:cNvSpPr txBox="1"/>
          <p:nvPr/>
        </p:nvSpPr>
        <p:spPr>
          <a:xfrm>
            <a:off x="7536058" y="6442076"/>
            <a:ext cx="2995389" cy="1989454"/>
          </a:xfrm>
          <a:prstGeom prst="rect">
            <a:avLst/>
          </a:prstGeom>
        </p:spPr>
        <p:txBody>
          <a:bodyPr lIns="0" tIns="0" rIns="0" bIns="0" rtlCol="0" anchor="t">
            <a:spAutoFit/>
          </a:bodyPr>
          <a:lstStyle/>
          <a:p>
            <a:pPr marL="0" marR="0" lvl="0" indent="0" algn="ctr" defTabSz="914400" rtl="0" eaLnBrk="1" fontAlgn="auto" latinLnBrk="0" hangingPunct="1">
              <a:lnSpc>
                <a:spcPts val="3220"/>
              </a:lnSpc>
              <a:spcBef>
                <a:spcPts val="0"/>
              </a:spcBef>
              <a:spcAft>
                <a:spcPts val="0"/>
              </a:spcAft>
              <a:buClrTx/>
              <a:buSzTx/>
              <a:buFontTx/>
              <a:buNone/>
              <a:tabLst/>
              <a:defRPr/>
            </a:pPr>
            <a:r>
              <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rPr>
              <a:t>Logistics and treatment are important part of the effective HHW management system</a:t>
            </a:r>
          </a:p>
        </p:txBody>
      </p:sp>
      <p:sp>
        <p:nvSpPr>
          <p:cNvPr id="32" name="TextBox 32"/>
          <p:cNvSpPr txBox="1"/>
          <p:nvPr/>
        </p:nvSpPr>
        <p:spPr>
          <a:xfrm>
            <a:off x="10969597" y="6442076"/>
            <a:ext cx="2995389" cy="2033505"/>
          </a:xfrm>
          <a:prstGeom prst="rect">
            <a:avLst/>
          </a:prstGeom>
        </p:spPr>
        <p:txBody>
          <a:bodyPr lIns="0" tIns="0" rIns="0" bIns="0" rtlCol="0" anchor="t">
            <a:spAutoFit/>
          </a:bodyPr>
          <a:lstStyle/>
          <a:p>
            <a:pPr marL="0" marR="0" lvl="0" indent="0" algn="ctr" defTabSz="914400" rtl="0" eaLnBrk="1" fontAlgn="auto" latinLnBrk="0" hangingPunct="1">
              <a:lnSpc>
                <a:spcPts val="3220"/>
              </a:lnSpc>
              <a:spcBef>
                <a:spcPts val="0"/>
              </a:spcBef>
              <a:spcAft>
                <a:spcPts val="0"/>
              </a:spcAft>
              <a:buClrTx/>
              <a:buSzTx/>
              <a:buFontTx/>
              <a:buNone/>
              <a:tabLst/>
              <a:defRPr/>
            </a:pPr>
            <a:r>
              <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rPr>
              <a:t>Citizen communication is an integral part of the infrastructure</a:t>
            </a:r>
          </a:p>
          <a:p>
            <a:pPr marL="0" marR="0" lvl="0" indent="0" algn="ctr" defTabSz="914400" rtl="0" eaLnBrk="1" fontAlgn="auto" latinLnBrk="0" hangingPunct="1">
              <a:lnSpc>
                <a:spcPts val="3220"/>
              </a:lnSpc>
              <a:spcBef>
                <a:spcPts val="0"/>
              </a:spcBef>
              <a:spcAft>
                <a:spcPts val="0"/>
              </a:spcAft>
              <a:buClrTx/>
              <a:buSzTx/>
              <a:buFontTx/>
              <a:buNone/>
              <a:tabLst/>
              <a:defRPr/>
            </a:pPr>
            <a:endPar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endParaRPr>
          </a:p>
        </p:txBody>
      </p:sp>
      <p:sp>
        <p:nvSpPr>
          <p:cNvPr id="33" name="TextBox 33"/>
          <p:cNvSpPr txBox="1"/>
          <p:nvPr/>
        </p:nvSpPr>
        <p:spPr>
          <a:xfrm>
            <a:off x="14403136" y="6442076"/>
            <a:ext cx="2995389" cy="2389504"/>
          </a:xfrm>
          <a:prstGeom prst="rect">
            <a:avLst/>
          </a:prstGeom>
        </p:spPr>
        <p:txBody>
          <a:bodyPr lIns="0" tIns="0" rIns="0" bIns="0" rtlCol="0" anchor="t">
            <a:spAutoFit/>
          </a:bodyPr>
          <a:lstStyle/>
          <a:p>
            <a:pPr marL="0" marR="0" lvl="0" indent="0" algn="ctr" defTabSz="914400" rtl="0" eaLnBrk="1" fontAlgn="auto" latinLnBrk="0" hangingPunct="1">
              <a:lnSpc>
                <a:spcPts val="3220"/>
              </a:lnSpc>
              <a:spcBef>
                <a:spcPts val="0"/>
              </a:spcBef>
              <a:spcAft>
                <a:spcPts val="0"/>
              </a:spcAft>
              <a:buClrTx/>
              <a:buSzTx/>
              <a:buFontTx/>
              <a:buNone/>
              <a:tabLst/>
              <a:defRPr/>
            </a:pPr>
            <a:r>
              <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rPr>
              <a:t>Effective HHW management requires value chain cooperation and clear responsibilities</a:t>
            </a:r>
          </a:p>
          <a:p>
            <a:pPr marL="0" marR="0" lvl="0" indent="0" algn="ctr" defTabSz="914400" rtl="0" eaLnBrk="1" fontAlgn="auto" latinLnBrk="0" hangingPunct="1">
              <a:lnSpc>
                <a:spcPts val="3220"/>
              </a:lnSpc>
              <a:spcBef>
                <a:spcPts val="0"/>
              </a:spcBef>
              <a:spcAft>
                <a:spcPts val="0"/>
              </a:spcAft>
              <a:buClrTx/>
              <a:buSzTx/>
              <a:buFontTx/>
              <a:buNone/>
              <a:tabLst/>
              <a:defRPr/>
            </a:pPr>
            <a:endParaRPr kumimoji="0" lang="en-US" sz="2300" b="1" i="0" u="none" strike="noStrike" kern="1200" cap="none" spc="0" normalizeH="0" baseline="0" noProof="0">
              <a:ln>
                <a:noFill/>
              </a:ln>
              <a:solidFill>
                <a:srgbClr val="36457D"/>
              </a:solidFill>
              <a:effectLst/>
              <a:uLnTx/>
              <a:uFillTx/>
              <a:latin typeface="DM Sans Bold"/>
              <a:ea typeface="DM Sans Bold"/>
              <a:cs typeface="DM Sans Bold"/>
              <a:sym typeface="DM Sans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7927976"/>
            <a:chOff x="0" y="0"/>
            <a:chExt cx="1414313" cy="1723570"/>
          </a:xfrm>
        </p:grpSpPr>
        <p:sp>
          <p:nvSpPr>
            <p:cNvPr id="4" name="Freeform 4"/>
            <p:cNvSpPr/>
            <p:nvPr/>
          </p:nvSpPr>
          <p:spPr>
            <a:xfrm>
              <a:off x="0" y="0"/>
              <a:ext cx="1414313" cy="1723570"/>
            </a:xfrm>
            <a:custGeom>
              <a:avLst/>
              <a:gdLst/>
              <a:ahLst/>
              <a:cxnLst/>
              <a:rect l="l" t="t" r="r" b="b"/>
              <a:pathLst>
                <a:path w="1414313" h="1723570">
                  <a:moveTo>
                    <a:pt x="0" y="0"/>
                  </a:moveTo>
                  <a:lnTo>
                    <a:pt x="1414313" y="0"/>
                  </a:lnTo>
                  <a:lnTo>
                    <a:pt x="1414313" y="1723570"/>
                  </a:lnTo>
                  <a:lnTo>
                    <a:pt x="0" y="1723570"/>
                  </a:lnTo>
                  <a:close/>
                </a:path>
              </a:pathLst>
            </a:custGeom>
            <a:blipFill>
              <a:blip r:embed="rId3"/>
              <a:stretch>
                <a:fillRect l="-27170" t="-3113" r="-1459" b="-659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7927976"/>
            <a:chOff x="0" y="0"/>
            <a:chExt cx="2226339" cy="2088027"/>
          </a:xfrm>
        </p:grpSpPr>
        <p:sp>
          <p:nvSpPr>
            <p:cNvPr id="6" name="Freeform 6"/>
            <p:cNvSpPr/>
            <p:nvPr/>
          </p:nvSpPr>
          <p:spPr>
            <a:xfrm>
              <a:off x="0" y="0"/>
              <a:ext cx="2226339" cy="2088027"/>
            </a:xfrm>
            <a:custGeom>
              <a:avLst/>
              <a:gdLst/>
              <a:ahLst/>
              <a:cxnLst/>
              <a:rect l="l" t="t" r="r" b="b"/>
              <a:pathLst>
                <a:path w="2226339" h="2088027">
                  <a:moveTo>
                    <a:pt x="0" y="0"/>
                  </a:moveTo>
                  <a:lnTo>
                    <a:pt x="2226339" y="0"/>
                  </a:lnTo>
                  <a:lnTo>
                    <a:pt x="2226339" y="2088027"/>
                  </a:lnTo>
                  <a:lnTo>
                    <a:pt x="0" y="2088027"/>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3565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088611" y="2870701"/>
            <a:ext cx="749256" cy="749256"/>
          </a:xfrm>
          <a:custGeom>
            <a:avLst/>
            <a:gdLst/>
            <a:ahLst/>
            <a:cxnLst/>
            <a:rect l="l" t="t" r="r" b="b"/>
            <a:pathLst>
              <a:path w="749256" h="749256">
                <a:moveTo>
                  <a:pt x="0" y="0"/>
                </a:moveTo>
                <a:lnTo>
                  <a:pt x="749256" y="0"/>
                </a:lnTo>
                <a:lnTo>
                  <a:pt x="749256" y="749256"/>
                </a:lnTo>
                <a:lnTo>
                  <a:pt x="0" y="7492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2102618" y="6063966"/>
            <a:ext cx="735249" cy="735249"/>
          </a:xfrm>
          <a:custGeom>
            <a:avLst/>
            <a:gdLst/>
            <a:ahLst/>
            <a:cxnLst/>
            <a:rect l="l" t="t" r="r" b="b"/>
            <a:pathLst>
              <a:path w="735249" h="735249">
                <a:moveTo>
                  <a:pt x="0" y="0"/>
                </a:moveTo>
                <a:lnTo>
                  <a:pt x="735249" y="0"/>
                </a:lnTo>
                <a:lnTo>
                  <a:pt x="735249" y="735250"/>
                </a:lnTo>
                <a:lnTo>
                  <a:pt x="0" y="7352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3014227" y="1335309"/>
            <a:ext cx="113113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4C489E"/>
                </a:solidFill>
                <a:effectLst/>
                <a:uLnTx/>
                <a:uFillTx/>
                <a:latin typeface="Canva Sans Bold"/>
                <a:ea typeface="Canva Sans Bold"/>
                <a:cs typeface="Canva Sans Bold"/>
                <a:sym typeface="Canva Sans Bold"/>
              </a:rPr>
              <a:t>Key considerations for stakeholders</a:t>
            </a:r>
          </a:p>
        </p:txBody>
      </p:sp>
      <p:sp>
        <p:nvSpPr>
          <p:cNvPr id="11" name="TextBox 11"/>
          <p:cNvSpPr txBox="1"/>
          <p:nvPr/>
        </p:nvSpPr>
        <p:spPr>
          <a:xfrm>
            <a:off x="3014227" y="3858881"/>
            <a:ext cx="5968400" cy="175894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Define who is responsible for each stage of the HHW management chain including collection, transport, storage, treatment, communications, data collection and monitoring, while maintaining regular dialog and coordination.</a:t>
            </a:r>
          </a:p>
        </p:txBody>
      </p:sp>
      <p:sp>
        <p:nvSpPr>
          <p:cNvPr id="12" name="TextBox 12"/>
          <p:cNvSpPr txBox="1"/>
          <p:nvPr/>
        </p:nvSpPr>
        <p:spPr>
          <a:xfrm>
            <a:off x="3014227" y="2773524"/>
            <a:ext cx="5968400"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Clear responsibilities and coordination across the value chain</a:t>
            </a:r>
          </a:p>
        </p:txBody>
      </p:sp>
      <p:sp>
        <p:nvSpPr>
          <p:cNvPr id="13" name="TextBox 13"/>
          <p:cNvSpPr txBox="1"/>
          <p:nvPr/>
        </p:nvSpPr>
        <p:spPr>
          <a:xfrm>
            <a:off x="3014227" y="5959786"/>
            <a:ext cx="5968400"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Design the HHW collection system around what is generated</a:t>
            </a:r>
          </a:p>
        </p:txBody>
      </p:sp>
      <p:sp>
        <p:nvSpPr>
          <p:cNvPr id="14" name="TextBox 14"/>
          <p:cNvSpPr txBox="1"/>
          <p:nvPr/>
        </p:nvSpPr>
        <p:spPr>
          <a:xfrm>
            <a:off x="3014227" y="7046271"/>
            <a:ext cx="5968400" cy="211137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Design the collection system based on the local HHW characteristics in terms of types, quantities, geographical distribution and seasonality of HHW for flexible and efficient services instead of a one-size-fit-all model and review the collection periodically.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5101267"/>
            <a:chOff x="0" y="0"/>
            <a:chExt cx="1414313" cy="1109034"/>
          </a:xfrm>
        </p:grpSpPr>
        <p:sp>
          <p:nvSpPr>
            <p:cNvPr id="4" name="Freeform 4"/>
            <p:cNvSpPr/>
            <p:nvPr/>
          </p:nvSpPr>
          <p:spPr>
            <a:xfrm>
              <a:off x="0" y="0"/>
              <a:ext cx="1414313" cy="1109034"/>
            </a:xfrm>
            <a:custGeom>
              <a:avLst/>
              <a:gdLst/>
              <a:ahLst/>
              <a:cxnLst/>
              <a:rect l="l" t="t" r="r" b="b"/>
              <a:pathLst>
                <a:path w="1414313" h="1109034">
                  <a:moveTo>
                    <a:pt x="0" y="0"/>
                  </a:moveTo>
                  <a:lnTo>
                    <a:pt x="1414313" y="0"/>
                  </a:lnTo>
                  <a:lnTo>
                    <a:pt x="1414313" y="1109034"/>
                  </a:lnTo>
                  <a:lnTo>
                    <a:pt x="0" y="1109034"/>
                  </a:lnTo>
                  <a:close/>
                </a:path>
              </a:pathLst>
            </a:custGeom>
            <a:blipFill>
              <a:blip r:embed="rId3"/>
              <a:stretch>
                <a:fillRect l="-36120" r="-17558" b="-103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630372"/>
            <a:chOff x="0" y="0"/>
            <a:chExt cx="2226339" cy="2273020"/>
          </a:xfrm>
        </p:grpSpPr>
        <p:sp>
          <p:nvSpPr>
            <p:cNvPr id="6" name="Freeform 6"/>
            <p:cNvSpPr/>
            <p:nvPr/>
          </p:nvSpPr>
          <p:spPr>
            <a:xfrm>
              <a:off x="0" y="0"/>
              <a:ext cx="2226339" cy="2273020"/>
            </a:xfrm>
            <a:custGeom>
              <a:avLst/>
              <a:gdLst/>
              <a:ahLst/>
              <a:cxnLst/>
              <a:rect l="l" t="t" r="r" b="b"/>
              <a:pathLst>
                <a:path w="2226339" h="2273020">
                  <a:moveTo>
                    <a:pt x="0" y="0"/>
                  </a:moveTo>
                  <a:lnTo>
                    <a:pt x="2226339" y="0"/>
                  </a:lnTo>
                  <a:lnTo>
                    <a:pt x="2226339" y="2273020"/>
                  </a:lnTo>
                  <a:lnTo>
                    <a:pt x="0" y="2273020"/>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320645"/>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147533" y="5800295"/>
            <a:ext cx="631296" cy="631296"/>
          </a:xfrm>
          <a:custGeom>
            <a:avLst/>
            <a:gdLst/>
            <a:ahLst/>
            <a:cxnLst/>
            <a:rect l="l" t="t" r="r" b="b"/>
            <a:pathLst>
              <a:path w="631296" h="631296">
                <a:moveTo>
                  <a:pt x="0" y="0"/>
                </a:moveTo>
                <a:lnTo>
                  <a:pt x="631297" y="0"/>
                </a:lnTo>
                <a:lnTo>
                  <a:pt x="631297" y="631296"/>
                </a:lnTo>
                <a:lnTo>
                  <a:pt x="0" y="6312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2091831" y="2878122"/>
            <a:ext cx="686998" cy="686998"/>
          </a:xfrm>
          <a:custGeom>
            <a:avLst/>
            <a:gdLst/>
            <a:ahLst/>
            <a:cxnLst/>
            <a:rect l="l" t="t" r="r" b="b"/>
            <a:pathLst>
              <a:path w="686998" h="686998">
                <a:moveTo>
                  <a:pt x="0" y="0"/>
                </a:moveTo>
                <a:lnTo>
                  <a:pt x="686999" y="0"/>
                </a:lnTo>
                <a:lnTo>
                  <a:pt x="686999" y="686998"/>
                </a:lnTo>
                <a:lnTo>
                  <a:pt x="0" y="6869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0" name="Group 10"/>
          <p:cNvGrpSpPr/>
          <p:nvPr/>
        </p:nvGrpSpPr>
        <p:grpSpPr>
          <a:xfrm>
            <a:off x="10117828" y="6431591"/>
            <a:ext cx="6505473" cy="3529105"/>
            <a:chOff x="0" y="0"/>
            <a:chExt cx="1414313" cy="767240"/>
          </a:xfrm>
        </p:grpSpPr>
        <p:sp>
          <p:nvSpPr>
            <p:cNvPr id="11" name="Freeform 11"/>
            <p:cNvSpPr/>
            <p:nvPr/>
          </p:nvSpPr>
          <p:spPr>
            <a:xfrm>
              <a:off x="0" y="0"/>
              <a:ext cx="1414313" cy="767240"/>
            </a:xfrm>
            <a:custGeom>
              <a:avLst/>
              <a:gdLst/>
              <a:ahLst/>
              <a:cxnLst/>
              <a:rect l="l" t="t" r="r" b="b"/>
              <a:pathLst>
                <a:path w="1414313" h="767240">
                  <a:moveTo>
                    <a:pt x="0" y="0"/>
                  </a:moveTo>
                  <a:lnTo>
                    <a:pt x="1414313" y="0"/>
                  </a:lnTo>
                  <a:lnTo>
                    <a:pt x="1414313" y="767240"/>
                  </a:lnTo>
                  <a:lnTo>
                    <a:pt x="0" y="767240"/>
                  </a:lnTo>
                  <a:close/>
                </a:path>
              </a:pathLst>
            </a:custGeom>
            <a:blipFill>
              <a:blip r:embed="rId6"/>
              <a:stretch>
                <a:fillRect l="-11125" r="-1112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2" name="TextBox 12"/>
          <p:cNvSpPr txBox="1"/>
          <p:nvPr/>
        </p:nvSpPr>
        <p:spPr>
          <a:xfrm>
            <a:off x="3014227" y="1333198"/>
            <a:ext cx="113113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3" name="TextBox 13"/>
          <p:cNvSpPr txBox="1"/>
          <p:nvPr/>
        </p:nvSpPr>
        <p:spPr>
          <a:xfrm>
            <a:off x="3014227" y="3384551"/>
            <a:ext cx="5968400" cy="1758949"/>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Shared responsibility across the value chain is essential to contribute financial resources, technical expertise and long-term infrastructure investments to guarantee the effective separate collection and treatment of HHW. </a:t>
            </a:r>
          </a:p>
        </p:txBody>
      </p:sp>
      <p:sp>
        <p:nvSpPr>
          <p:cNvPr id="14" name="TextBox 14"/>
          <p:cNvSpPr txBox="1"/>
          <p:nvPr/>
        </p:nvSpPr>
        <p:spPr>
          <a:xfrm>
            <a:off x="3014227" y="2782837"/>
            <a:ext cx="5968400" cy="4387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Ensure sustainable funding</a:t>
            </a:r>
          </a:p>
        </p:txBody>
      </p:sp>
      <p:sp>
        <p:nvSpPr>
          <p:cNvPr id="15" name="TextBox 15"/>
          <p:cNvSpPr txBox="1"/>
          <p:nvPr/>
        </p:nvSpPr>
        <p:spPr>
          <a:xfrm>
            <a:off x="3028514" y="5415538"/>
            <a:ext cx="6115486" cy="13531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If possible, combine collection methods to provide a comprehensive and accessible service</a:t>
            </a:r>
          </a:p>
        </p:txBody>
      </p:sp>
      <p:sp>
        <p:nvSpPr>
          <p:cNvPr id="16" name="TextBox 16"/>
          <p:cNvSpPr txBox="1"/>
          <p:nvPr/>
        </p:nvSpPr>
        <p:spPr>
          <a:xfrm>
            <a:off x="3014227" y="6930648"/>
            <a:ext cx="5968400" cy="281622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a combination of collection methods to provide sufficient geographic coverage with clear information which products or substances are accepted at each collection point and in what volumes. Ensure that collection sites and events have sufficient capacity and appropriately trained personnel. Where collection events are used, plan for expected peaks and traffic management.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7927976"/>
            <a:chOff x="0" y="0"/>
            <a:chExt cx="1414313" cy="1723570"/>
          </a:xfrm>
        </p:grpSpPr>
        <p:sp>
          <p:nvSpPr>
            <p:cNvPr id="4" name="Freeform 4"/>
            <p:cNvSpPr/>
            <p:nvPr/>
          </p:nvSpPr>
          <p:spPr>
            <a:xfrm>
              <a:off x="0" y="0"/>
              <a:ext cx="1414313" cy="1723570"/>
            </a:xfrm>
            <a:custGeom>
              <a:avLst/>
              <a:gdLst/>
              <a:ahLst/>
              <a:cxnLst/>
              <a:rect l="l" t="t" r="r" b="b"/>
              <a:pathLst>
                <a:path w="1414313" h="1723570">
                  <a:moveTo>
                    <a:pt x="0" y="0"/>
                  </a:moveTo>
                  <a:lnTo>
                    <a:pt x="1414313" y="0"/>
                  </a:lnTo>
                  <a:lnTo>
                    <a:pt x="1414313" y="1723570"/>
                  </a:lnTo>
                  <a:lnTo>
                    <a:pt x="0" y="1723570"/>
                  </a:lnTo>
                  <a:close/>
                </a:path>
              </a:pathLst>
            </a:custGeom>
            <a:blipFill>
              <a:blip r:embed="rId3"/>
              <a:stretch>
                <a:fillRect l="-9380" r="-9380"/>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7927976"/>
            <a:chOff x="0" y="0"/>
            <a:chExt cx="2226339" cy="2088027"/>
          </a:xfrm>
        </p:grpSpPr>
        <p:sp>
          <p:nvSpPr>
            <p:cNvPr id="6" name="Freeform 6"/>
            <p:cNvSpPr/>
            <p:nvPr/>
          </p:nvSpPr>
          <p:spPr>
            <a:xfrm>
              <a:off x="0" y="0"/>
              <a:ext cx="2226339" cy="2088027"/>
            </a:xfrm>
            <a:custGeom>
              <a:avLst/>
              <a:gdLst/>
              <a:ahLst/>
              <a:cxnLst/>
              <a:rect l="l" t="t" r="r" b="b"/>
              <a:pathLst>
                <a:path w="2226339" h="2088027">
                  <a:moveTo>
                    <a:pt x="0" y="0"/>
                  </a:moveTo>
                  <a:lnTo>
                    <a:pt x="2226339" y="0"/>
                  </a:lnTo>
                  <a:lnTo>
                    <a:pt x="2226339" y="2088027"/>
                  </a:lnTo>
                  <a:lnTo>
                    <a:pt x="0" y="2088027"/>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3565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131862" y="2900758"/>
            <a:ext cx="689142" cy="689142"/>
          </a:xfrm>
          <a:custGeom>
            <a:avLst/>
            <a:gdLst/>
            <a:ahLst/>
            <a:cxnLst/>
            <a:rect l="l" t="t" r="r" b="b"/>
            <a:pathLst>
              <a:path w="689142" h="689142">
                <a:moveTo>
                  <a:pt x="0" y="0"/>
                </a:moveTo>
                <a:lnTo>
                  <a:pt x="689141" y="0"/>
                </a:lnTo>
                <a:lnTo>
                  <a:pt x="689141" y="689142"/>
                </a:lnTo>
                <a:lnTo>
                  <a:pt x="0" y="68914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3014227" y="1345233"/>
            <a:ext cx="113113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0" name="TextBox 10"/>
          <p:cNvSpPr txBox="1"/>
          <p:nvPr/>
        </p:nvSpPr>
        <p:spPr>
          <a:xfrm>
            <a:off x="3014227" y="4164809"/>
            <a:ext cx="6215188" cy="501053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Keeping hazardous waste separate from non-hazardous waste is the fundamental principle for effective HHW management.</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►Provide clear and practical sorting instructions to citizens. </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clearly identified and appropriate containers for different waste categories, when relevant.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►Ensure that collection staff can identify and manage </a:t>
            </a:r>
            <a:r>
              <a:rPr lang="en-US" sz="2000">
                <a:solidFill>
                  <a:srgbClr val="4C489E"/>
                </a:solidFill>
                <a:latin typeface="DM Sans"/>
                <a:ea typeface="DM Sans"/>
                <a:cs typeface="DM Sans"/>
                <a:sym typeface="DM Sans"/>
              </a:rPr>
              <a:t>substances</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that are unknown, incorrectly labeled, damaged or potentially unsafe.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►Provide specific arrangements for potentially dangerous waste such as gas cylinders, aerosols, etc.</a:t>
            </a:r>
          </a:p>
        </p:txBody>
      </p:sp>
      <p:sp>
        <p:nvSpPr>
          <p:cNvPr id="11" name="TextBox 11"/>
          <p:cNvSpPr txBox="1"/>
          <p:nvPr/>
        </p:nvSpPr>
        <p:spPr>
          <a:xfrm>
            <a:off x="3014227" y="2773524"/>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Make sorting at source a fundamental requirement with clear instructions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7927976"/>
            <a:chOff x="0" y="0"/>
            <a:chExt cx="1414313" cy="1723570"/>
          </a:xfrm>
        </p:grpSpPr>
        <p:sp>
          <p:nvSpPr>
            <p:cNvPr id="4" name="Freeform 4"/>
            <p:cNvSpPr/>
            <p:nvPr/>
          </p:nvSpPr>
          <p:spPr>
            <a:xfrm>
              <a:off x="0" y="0"/>
              <a:ext cx="1414313" cy="1723570"/>
            </a:xfrm>
            <a:custGeom>
              <a:avLst/>
              <a:gdLst/>
              <a:ahLst/>
              <a:cxnLst/>
              <a:rect l="l" t="t" r="r" b="b"/>
              <a:pathLst>
                <a:path w="1414313" h="1723570">
                  <a:moveTo>
                    <a:pt x="0" y="0"/>
                  </a:moveTo>
                  <a:lnTo>
                    <a:pt x="1414313" y="0"/>
                  </a:lnTo>
                  <a:lnTo>
                    <a:pt x="1414313" y="1723570"/>
                  </a:lnTo>
                  <a:lnTo>
                    <a:pt x="0" y="1723570"/>
                  </a:lnTo>
                  <a:close/>
                </a:path>
              </a:pathLst>
            </a:custGeom>
            <a:blipFill>
              <a:blip r:embed="rId3"/>
              <a:stretch>
                <a:fillRect l="-109280" t="-11111" r="-14539" b="-1580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7927976"/>
            <a:chOff x="0" y="0"/>
            <a:chExt cx="2226339" cy="2088027"/>
          </a:xfrm>
        </p:grpSpPr>
        <p:sp>
          <p:nvSpPr>
            <p:cNvPr id="6" name="Freeform 6"/>
            <p:cNvSpPr/>
            <p:nvPr/>
          </p:nvSpPr>
          <p:spPr>
            <a:xfrm>
              <a:off x="0" y="0"/>
              <a:ext cx="2226339" cy="2088027"/>
            </a:xfrm>
            <a:custGeom>
              <a:avLst/>
              <a:gdLst/>
              <a:ahLst/>
              <a:cxnLst/>
              <a:rect l="l" t="t" r="r" b="b"/>
              <a:pathLst>
                <a:path w="2226339" h="2088027">
                  <a:moveTo>
                    <a:pt x="0" y="0"/>
                  </a:moveTo>
                  <a:lnTo>
                    <a:pt x="2226339" y="0"/>
                  </a:lnTo>
                  <a:lnTo>
                    <a:pt x="2226339" y="2088027"/>
                  </a:lnTo>
                  <a:lnTo>
                    <a:pt x="0" y="2088027"/>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35652"/>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093894" y="2882222"/>
            <a:ext cx="726215" cy="726215"/>
          </a:xfrm>
          <a:custGeom>
            <a:avLst/>
            <a:gdLst/>
            <a:ahLst/>
            <a:cxnLst/>
            <a:rect l="l" t="t" r="r" b="b"/>
            <a:pathLst>
              <a:path w="726215" h="726215">
                <a:moveTo>
                  <a:pt x="0" y="0"/>
                </a:moveTo>
                <a:lnTo>
                  <a:pt x="726215" y="0"/>
                </a:lnTo>
                <a:lnTo>
                  <a:pt x="726215" y="726214"/>
                </a:lnTo>
                <a:lnTo>
                  <a:pt x="0" y="7262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9"/>
          <p:cNvSpPr txBox="1"/>
          <p:nvPr/>
        </p:nvSpPr>
        <p:spPr>
          <a:xfrm>
            <a:off x="3014227" y="1342919"/>
            <a:ext cx="113113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0" name="TextBox 10"/>
          <p:cNvSpPr txBox="1"/>
          <p:nvPr/>
        </p:nvSpPr>
        <p:spPr>
          <a:xfrm>
            <a:off x="3014227" y="3785135"/>
            <a:ext cx="6215188" cy="52831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Ensure that waste management staff and other involved professionals in the HHW collection points are trained to recognise common HHW categories and associated hazards and the required safety protocols and equipment are in place.</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►Provide appropriate safety and emergency procedures.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appropriate containers and ensure they are available in sufficient quantities.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►Maintain clear separation between incompatible materials.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►Regularly review collection-point risks and operational performance.</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11" name="TextBox 11"/>
          <p:cNvSpPr txBox="1"/>
          <p:nvPr/>
        </p:nvSpPr>
        <p:spPr>
          <a:xfrm>
            <a:off x="3064078" y="3002124"/>
            <a:ext cx="6115486" cy="4387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Well-equipped collection points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8136796"/>
            <a:chOff x="0" y="0"/>
            <a:chExt cx="1414313" cy="1768968"/>
          </a:xfrm>
        </p:grpSpPr>
        <p:sp>
          <p:nvSpPr>
            <p:cNvPr id="4" name="Freeform 4"/>
            <p:cNvSpPr/>
            <p:nvPr/>
          </p:nvSpPr>
          <p:spPr>
            <a:xfrm>
              <a:off x="0" y="0"/>
              <a:ext cx="1414313" cy="1768968"/>
            </a:xfrm>
            <a:custGeom>
              <a:avLst/>
              <a:gdLst/>
              <a:ahLst/>
              <a:cxnLst/>
              <a:rect l="l" t="t" r="r" b="b"/>
              <a:pathLst>
                <a:path w="1414313" h="1768968">
                  <a:moveTo>
                    <a:pt x="0" y="0"/>
                  </a:moveTo>
                  <a:lnTo>
                    <a:pt x="1414313" y="0"/>
                  </a:lnTo>
                  <a:lnTo>
                    <a:pt x="1414313" y="1768968"/>
                  </a:lnTo>
                  <a:lnTo>
                    <a:pt x="0" y="1768968"/>
                  </a:lnTo>
                  <a:close/>
                </a:path>
              </a:pathLst>
            </a:custGeom>
            <a:blipFill>
              <a:blip r:embed="rId3"/>
              <a:stretch>
                <a:fillRect t="-1159" b="-115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136796"/>
            <a:chOff x="0" y="0"/>
            <a:chExt cx="2226339" cy="2143025"/>
          </a:xfrm>
        </p:grpSpPr>
        <p:sp>
          <p:nvSpPr>
            <p:cNvPr id="6" name="Freeform 6"/>
            <p:cNvSpPr/>
            <p:nvPr/>
          </p:nvSpPr>
          <p:spPr>
            <a:xfrm>
              <a:off x="0" y="0"/>
              <a:ext cx="2226339" cy="2143025"/>
            </a:xfrm>
            <a:custGeom>
              <a:avLst/>
              <a:gdLst/>
              <a:ahLst/>
              <a:cxnLst/>
              <a:rect l="l" t="t" r="r" b="b"/>
              <a:pathLst>
                <a:path w="2226339" h="2143025">
                  <a:moveTo>
                    <a:pt x="0" y="0"/>
                  </a:moveTo>
                  <a:lnTo>
                    <a:pt x="2226339" y="0"/>
                  </a:lnTo>
                  <a:lnTo>
                    <a:pt x="2226339" y="2143025"/>
                  </a:lnTo>
                  <a:lnTo>
                    <a:pt x="0" y="2143025"/>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906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131862" y="2905951"/>
            <a:ext cx="678755" cy="678755"/>
          </a:xfrm>
          <a:custGeom>
            <a:avLst/>
            <a:gdLst/>
            <a:ahLst/>
            <a:cxnLst/>
            <a:rect l="l" t="t" r="r" b="b"/>
            <a:pathLst>
              <a:path w="678755" h="678755">
                <a:moveTo>
                  <a:pt x="0" y="0"/>
                </a:moveTo>
                <a:lnTo>
                  <a:pt x="678755" y="0"/>
                </a:lnTo>
                <a:lnTo>
                  <a:pt x="678755" y="678756"/>
                </a:lnTo>
                <a:lnTo>
                  <a:pt x="0" y="6787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664699" y="8064088"/>
            <a:ext cx="1403033" cy="1403033"/>
          </a:xfrm>
          <a:custGeom>
            <a:avLst/>
            <a:gdLst/>
            <a:ahLst/>
            <a:cxnLst/>
            <a:rect l="l" t="t" r="r" b="b"/>
            <a:pathLst>
              <a:path w="1403033" h="1403033">
                <a:moveTo>
                  <a:pt x="0" y="0"/>
                </a:moveTo>
                <a:lnTo>
                  <a:pt x="1403032" y="0"/>
                </a:lnTo>
                <a:lnTo>
                  <a:pt x="1403032" y="1403032"/>
                </a:lnTo>
                <a:lnTo>
                  <a:pt x="0" y="140303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3014227" y="1329153"/>
            <a:ext cx="113113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1" name="TextBox 11"/>
          <p:cNvSpPr txBox="1"/>
          <p:nvPr/>
        </p:nvSpPr>
        <p:spPr>
          <a:xfrm>
            <a:off x="3014227" y="3975101"/>
            <a:ext cx="6215188" cy="52831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Temporary storage should be planned as an integral part of the system using appropriate space and safety measures. Where quantities are small or collection is geographically dispersed, consolidation and intermediate storage may be necessary. However, these stages need to remain controlled and traceable.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►Provide protection against leakage, fire and other foreseeable risks and procedures for emergency situations.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►Control access to storage areas.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►Ensure that storage areas are suitable for the quantities and types of HHW generated.</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►Monitor storage capacity and collection frequency to avoid unnecessary accumulation.</a:t>
            </a:r>
          </a:p>
        </p:txBody>
      </p:sp>
      <p:sp>
        <p:nvSpPr>
          <p:cNvPr id="12" name="TextBox 12"/>
          <p:cNvSpPr txBox="1"/>
          <p:nvPr/>
        </p:nvSpPr>
        <p:spPr>
          <a:xfrm>
            <a:off x="3014227" y="2858326"/>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Manage storage as a controlled stage of the waste chain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8136796"/>
            <a:chOff x="0" y="0"/>
            <a:chExt cx="1414313" cy="1768968"/>
          </a:xfrm>
        </p:grpSpPr>
        <p:sp>
          <p:nvSpPr>
            <p:cNvPr id="4" name="Freeform 4"/>
            <p:cNvSpPr/>
            <p:nvPr/>
          </p:nvSpPr>
          <p:spPr>
            <a:xfrm>
              <a:off x="0" y="0"/>
              <a:ext cx="1414313" cy="1768968"/>
            </a:xfrm>
            <a:custGeom>
              <a:avLst/>
              <a:gdLst/>
              <a:ahLst/>
              <a:cxnLst/>
              <a:rect l="l" t="t" r="r" b="b"/>
              <a:pathLst>
                <a:path w="1414313" h="1768968">
                  <a:moveTo>
                    <a:pt x="0" y="0"/>
                  </a:moveTo>
                  <a:lnTo>
                    <a:pt x="1414313" y="0"/>
                  </a:lnTo>
                  <a:lnTo>
                    <a:pt x="1414313" y="1768968"/>
                  </a:lnTo>
                  <a:lnTo>
                    <a:pt x="0" y="1768968"/>
                  </a:lnTo>
                  <a:close/>
                </a:path>
              </a:pathLst>
            </a:custGeom>
            <a:blipFill>
              <a:blip r:embed="rId3"/>
              <a:stretch>
                <a:fillRect t="-3781" b="-3781"/>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136796"/>
            <a:chOff x="0" y="0"/>
            <a:chExt cx="2226339" cy="2143025"/>
          </a:xfrm>
        </p:grpSpPr>
        <p:sp>
          <p:nvSpPr>
            <p:cNvPr id="6" name="Freeform 6"/>
            <p:cNvSpPr/>
            <p:nvPr/>
          </p:nvSpPr>
          <p:spPr>
            <a:xfrm>
              <a:off x="0" y="0"/>
              <a:ext cx="2226339" cy="2143025"/>
            </a:xfrm>
            <a:custGeom>
              <a:avLst/>
              <a:gdLst/>
              <a:ahLst/>
              <a:cxnLst/>
              <a:rect l="l" t="t" r="r" b="b"/>
              <a:pathLst>
                <a:path w="2226339" h="2143025">
                  <a:moveTo>
                    <a:pt x="0" y="0"/>
                  </a:moveTo>
                  <a:lnTo>
                    <a:pt x="2226339" y="0"/>
                  </a:lnTo>
                  <a:lnTo>
                    <a:pt x="2226339" y="2143025"/>
                  </a:lnTo>
                  <a:lnTo>
                    <a:pt x="0" y="2143025"/>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906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074911" y="2967024"/>
            <a:ext cx="726215" cy="726215"/>
          </a:xfrm>
          <a:custGeom>
            <a:avLst/>
            <a:gdLst/>
            <a:ahLst/>
            <a:cxnLst/>
            <a:rect l="l" t="t" r="r" b="b"/>
            <a:pathLst>
              <a:path w="726215" h="726215">
                <a:moveTo>
                  <a:pt x="0" y="0"/>
                </a:moveTo>
                <a:lnTo>
                  <a:pt x="726214" y="0"/>
                </a:lnTo>
                <a:lnTo>
                  <a:pt x="726214" y="726214"/>
                </a:lnTo>
                <a:lnTo>
                  <a:pt x="0" y="7262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8978623" y="8182248"/>
            <a:ext cx="1750310" cy="1284872"/>
          </a:xfrm>
          <a:custGeom>
            <a:avLst/>
            <a:gdLst/>
            <a:ahLst/>
            <a:cxnLst/>
            <a:rect l="l" t="t" r="r" b="b"/>
            <a:pathLst>
              <a:path w="1750310" h="1284872">
                <a:moveTo>
                  <a:pt x="0" y="0"/>
                </a:moveTo>
                <a:lnTo>
                  <a:pt x="1750311" y="0"/>
                </a:lnTo>
                <a:lnTo>
                  <a:pt x="1750311" y="1284872"/>
                </a:lnTo>
                <a:lnTo>
                  <a:pt x="0" y="1284872"/>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3014227" y="1357314"/>
            <a:ext cx="111589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1" name="TextBox 11"/>
          <p:cNvSpPr txBox="1"/>
          <p:nvPr/>
        </p:nvSpPr>
        <p:spPr>
          <a:xfrm>
            <a:off x="3014227" y="3975101"/>
            <a:ext cx="6215188" cy="52831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Transport should be safe, compliant and designed in accordance with the risks presented by the waste.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►Classify, package, and label waste appropriately before transport.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►Apply applicable dangerous goods requirements, including ADR requirements where relevant.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►Ensure drivers and other personnel have the necessary training and competence.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►Maintain the required documentation and consignment records.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►Plan routes and collection frequencies to avoid unnecessary storage and transport.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►Consider consolidation where small quantities make direct transport inefficient.</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12" name="TextBox 12"/>
          <p:cNvSpPr txBox="1"/>
          <p:nvPr/>
        </p:nvSpPr>
        <p:spPr>
          <a:xfrm>
            <a:off x="3014227" y="2858326"/>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Plan safe and compliant transportation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8136796"/>
            <a:chOff x="0" y="0"/>
            <a:chExt cx="1414313" cy="1768968"/>
          </a:xfrm>
        </p:grpSpPr>
        <p:sp>
          <p:nvSpPr>
            <p:cNvPr id="4" name="Freeform 4"/>
            <p:cNvSpPr/>
            <p:nvPr/>
          </p:nvSpPr>
          <p:spPr>
            <a:xfrm>
              <a:off x="0" y="0"/>
              <a:ext cx="1414313" cy="1768968"/>
            </a:xfrm>
            <a:custGeom>
              <a:avLst/>
              <a:gdLst/>
              <a:ahLst/>
              <a:cxnLst/>
              <a:rect l="l" t="t" r="r" b="b"/>
              <a:pathLst>
                <a:path w="1414313" h="1768968">
                  <a:moveTo>
                    <a:pt x="0" y="0"/>
                  </a:moveTo>
                  <a:lnTo>
                    <a:pt x="1414313" y="0"/>
                  </a:lnTo>
                  <a:lnTo>
                    <a:pt x="1414313" y="1768968"/>
                  </a:lnTo>
                  <a:lnTo>
                    <a:pt x="0" y="1768968"/>
                  </a:lnTo>
                  <a:close/>
                </a:path>
              </a:pathLst>
            </a:custGeom>
            <a:blipFill>
              <a:blip r:embed="rId3"/>
              <a:stretch>
                <a:fillRect l="-45000" r="-2470" b="54052"/>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136796"/>
            <a:chOff x="0" y="0"/>
            <a:chExt cx="2226339" cy="2143025"/>
          </a:xfrm>
        </p:grpSpPr>
        <p:sp>
          <p:nvSpPr>
            <p:cNvPr id="6" name="Freeform 6"/>
            <p:cNvSpPr/>
            <p:nvPr/>
          </p:nvSpPr>
          <p:spPr>
            <a:xfrm>
              <a:off x="0" y="0"/>
              <a:ext cx="2226339" cy="2143025"/>
            </a:xfrm>
            <a:custGeom>
              <a:avLst/>
              <a:gdLst/>
              <a:ahLst/>
              <a:cxnLst/>
              <a:rect l="l" t="t" r="r" b="b"/>
              <a:pathLst>
                <a:path w="2226339" h="2143025">
                  <a:moveTo>
                    <a:pt x="0" y="0"/>
                  </a:moveTo>
                  <a:lnTo>
                    <a:pt x="2226339" y="0"/>
                  </a:lnTo>
                  <a:lnTo>
                    <a:pt x="2226339" y="2143025"/>
                  </a:lnTo>
                  <a:lnTo>
                    <a:pt x="0" y="2143025"/>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906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Freeform 8"/>
          <p:cNvSpPr/>
          <p:nvPr/>
        </p:nvSpPr>
        <p:spPr>
          <a:xfrm>
            <a:off x="2074911" y="2927922"/>
            <a:ext cx="804418" cy="804418"/>
          </a:xfrm>
          <a:custGeom>
            <a:avLst/>
            <a:gdLst/>
            <a:ahLst/>
            <a:cxnLst/>
            <a:rect l="l" t="t" r="r" b="b"/>
            <a:pathLst>
              <a:path w="804418" h="804418">
                <a:moveTo>
                  <a:pt x="0" y="0"/>
                </a:moveTo>
                <a:lnTo>
                  <a:pt x="804418" y="0"/>
                </a:lnTo>
                <a:lnTo>
                  <a:pt x="804418" y="804418"/>
                </a:lnTo>
                <a:lnTo>
                  <a:pt x="0" y="80441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9" name="Group 9"/>
          <p:cNvGrpSpPr/>
          <p:nvPr/>
        </p:nvGrpSpPr>
        <p:grpSpPr>
          <a:xfrm>
            <a:off x="10117828" y="1330324"/>
            <a:ext cx="6505473" cy="8136796"/>
            <a:chOff x="0" y="0"/>
            <a:chExt cx="1414313" cy="1768968"/>
          </a:xfrm>
        </p:grpSpPr>
        <p:sp>
          <p:nvSpPr>
            <p:cNvPr id="10" name="Freeform 10"/>
            <p:cNvSpPr/>
            <p:nvPr/>
          </p:nvSpPr>
          <p:spPr>
            <a:xfrm>
              <a:off x="0" y="0"/>
              <a:ext cx="1414313" cy="1768968"/>
            </a:xfrm>
            <a:custGeom>
              <a:avLst/>
              <a:gdLst/>
              <a:ahLst/>
              <a:cxnLst/>
              <a:rect l="l" t="t" r="r" b="b"/>
              <a:pathLst>
                <a:path w="1414313" h="1768968">
                  <a:moveTo>
                    <a:pt x="0" y="0"/>
                  </a:moveTo>
                  <a:lnTo>
                    <a:pt x="1414313" y="0"/>
                  </a:lnTo>
                  <a:lnTo>
                    <a:pt x="1414313" y="1768968"/>
                  </a:lnTo>
                  <a:lnTo>
                    <a:pt x="0" y="1768968"/>
                  </a:lnTo>
                  <a:close/>
                </a:path>
              </a:pathLst>
            </a:custGeom>
            <a:blipFill>
              <a:blip r:embed="rId5"/>
              <a:stretch>
                <a:fillRect l="-29136" r="-2913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 name="TextBox 11"/>
          <p:cNvSpPr txBox="1"/>
          <p:nvPr/>
        </p:nvSpPr>
        <p:spPr>
          <a:xfrm>
            <a:off x="3014227" y="1357314"/>
            <a:ext cx="113875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2" name="TextBox 12"/>
          <p:cNvSpPr txBox="1"/>
          <p:nvPr/>
        </p:nvSpPr>
        <p:spPr>
          <a:xfrm>
            <a:off x="3014227" y="3975101"/>
            <a:ext cx="6594861" cy="528319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Characterisation and control are a basic part of HHW risk management, preventing risks to human health, industrial operations and the environment. It also facilitates the selection of the most appropriate treatment route.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►Do not treat unknown or mixed HHW as if its composition and risks were known.</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►Inspect and classify waste before treatment.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sampling and laboratory analysis where necessary.</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pre-treatment, depackaging or other preparation where necessary to make treatment safer and more effective.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►Keep track of the information on the composition and characteristics of incoming waste through the process.</a:t>
            </a:r>
          </a:p>
        </p:txBody>
      </p:sp>
      <p:sp>
        <p:nvSpPr>
          <p:cNvPr id="13" name="TextBox 13"/>
          <p:cNvSpPr txBox="1"/>
          <p:nvPr/>
        </p:nvSpPr>
        <p:spPr>
          <a:xfrm>
            <a:off x="3014227" y="2858326"/>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Characterise and sort HHW before pre-treatment and disposal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1330324"/>
            <a:ext cx="6505473" cy="8136796"/>
            <a:chOff x="0" y="0"/>
            <a:chExt cx="1414313" cy="1768968"/>
          </a:xfrm>
        </p:grpSpPr>
        <p:sp>
          <p:nvSpPr>
            <p:cNvPr id="4" name="Freeform 4"/>
            <p:cNvSpPr/>
            <p:nvPr/>
          </p:nvSpPr>
          <p:spPr>
            <a:xfrm>
              <a:off x="0" y="0"/>
              <a:ext cx="1414313" cy="1768968"/>
            </a:xfrm>
            <a:custGeom>
              <a:avLst/>
              <a:gdLst/>
              <a:ahLst/>
              <a:cxnLst/>
              <a:rect l="l" t="t" r="r" b="b"/>
              <a:pathLst>
                <a:path w="1414313" h="1768968">
                  <a:moveTo>
                    <a:pt x="0" y="0"/>
                  </a:moveTo>
                  <a:lnTo>
                    <a:pt x="1414313" y="0"/>
                  </a:lnTo>
                  <a:lnTo>
                    <a:pt x="1414313" y="1768968"/>
                  </a:lnTo>
                  <a:lnTo>
                    <a:pt x="0" y="1768968"/>
                  </a:lnTo>
                  <a:close/>
                </a:path>
              </a:pathLst>
            </a:custGeom>
            <a:blipFill>
              <a:blip r:embed="rId3"/>
              <a:stretch>
                <a:fillRect l="-22676" r="-22676"/>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136796"/>
            <a:chOff x="0" y="0"/>
            <a:chExt cx="2226339" cy="2143025"/>
          </a:xfrm>
        </p:grpSpPr>
        <p:sp>
          <p:nvSpPr>
            <p:cNvPr id="6" name="Freeform 6"/>
            <p:cNvSpPr/>
            <p:nvPr/>
          </p:nvSpPr>
          <p:spPr>
            <a:xfrm>
              <a:off x="0" y="0"/>
              <a:ext cx="2226339" cy="2143025"/>
            </a:xfrm>
            <a:custGeom>
              <a:avLst/>
              <a:gdLst/>
              <a:ahLst/>
              <a:cxnLst/>
              <a:rect l="l" t="t" r="r" b="b"/>
              <a:pathLst>
                <a:path w="2226339" h="2143025">
                  <a:moveTo>
                    <a:pt x="0" y="0"/>
                  </a:moveTo>
                  <a:lnTo>
                    <a:pt x="2226339" y="0"/>
                  </a:lnTo>
                  <a:lnTo>
                    <a:pt x="2226339" y="2143025"/>
                  </a:lnTo>
                  <a:lnTo>
                    <a:pt x="0" y="2143025"/>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906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2114669" y="3012694"/>
            <a:ext cx="741616" cy="74161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DE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3780"/>
                </a:lnSpc>
                <a:spcBef>
                  <a:spcPts val="0"/>
                </a:spcBef>
                <a:spcAft>
                  <a:spcPts val="0"/>
                </a:spcAft>
                <a:buClrTx/>
                <a:buSzTx/>
                <a:buFontTx/>
                <a:buNone/>
                <a:tabLst/>
                <a:defRPr/>
              </a:pPr>
              <a:r>
                <a:rPr kumimoji="0" lang="en-US" sz="2700" b="1" i="0" u="none" strike="noStrike" kern="1200" cap="none" spc="0" normalizeH="0" baseline="0" noProof="0">
                  <a:ln>
                    <a:noFill/>
                  </a:ln>
                  <a:solidFill>
                    <a:srgbClr val="E37139"/>
                  </a:solidFill>
                  <a:effectLst/>
                  <a:uLnTx/>
                  <a:uFillTx/>
                  <a:latin typeface="DM Sans Bold"/>
                  <a:ea typeface="DM Sans Bold"/>
                  <a:cs typeface="DM Sans Bold"/>
                  <a:sym typeface="DM Sans Bold"/>
                </a:rPr>
                <a:t>10</a:t>
              </a:r>
            </a:p>
          </p:txBody>
        </p:sp>
      </p:grpSp>
      <p:sp>
        <p:nvSpPr>
          <p:cNvPr id="11" name="TextBox 11"/>
          <p:cNvSpPr txBox="1"/>
          <p:nvPr/>
        </p:nvSpPr>
        <p:spPr>
          <a:xfrm>
            <a:off x="2991037" y="1330324"/>
            <a:ext cx="11258364"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2" name="TextBox 12"/>
          <p:cNvSpPr txBox="1"/>
          <p:nvPr/>
        </p:nvSpPr>
        <p:spPr>
          <a:xfrm>
            <a:off x="3014227" y="4416425"/>
            <a:ext cx="6594861" cy="1406524"/>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the appropriate treatment required for the specific waste and respect the waste management hierarchy, where technically feasible, safe and compliant with applicable legislation.</a:t>
            </a:r>
          </a:p>
        </p:txBody>
      </p:sp>
      <p:sp>
        <p:nvSpPr>
          <p:cNvPr id="13" name="TextBox 13"/>
          <p:cNvSpPr txBox="1"/>
          <p:nvPr/>
        </p:nvSpPr>
        <p:spPr>
          <a:xfrm>
            <a:off x="3014227" y="2858326"/>
            <a:ext cx="6115486" cy="13531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Treat HHW according to its characteristics and the waste management hierarchy</a:t>
            </a:r>
          </a:p>
        </p:txBody>
      </p:sp>
      <p:sp>
        <p:nvSpPr>
          <p:cNvPr id="14" name="TextBox 14"/>
          <p:cNvSpPr txBox="1"/>
          <p:nvPr/>
        </p:nvSpPr>
        <p:spPr>
          <a:xfrm>
            <a:off x="3014227" y="6423025"/>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Invest in people, expertise and operational safety</a:t>
            </a:r>
          </a:p>
        </p:txBody>
      </p:sp>
      <p:sp>
        <p:nvSpPr>
          <p:cNvPr id="15" name="TextBox 15"/>
          <p:cNvSpPr txBox="1"/>
          <p:nvPr/>
        </p:nvSpPr>
        <p:spPr>
          <a:xfrm>
            <a:off x="3014227" y="7595234"/>
            <a:ext cx="6594861" cy="701674"/>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Infrastructure alone does not deliver effective HHW management, which is why staff training is essential</a:t>
            </a:r>
          </a:p>
        </p:txBody>
      </p:sp>
      <p:grpSp>
        <p:nvGrpSpPr>
          <p:cNvPr id="16" name="Group 16"/>
          <p:cNvGrpSpPr/>
          <p:nvPr/>
        </p:nvGrpSpPr>
        <p:grpSpPr>
          <a:xfrm>
            <a:off x="2114669" y="6524021"/>
            <a:ext cx="741616" cy="74161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DE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3780"/>
                </a:lnSpc>
                <a:spcBef>
                  <a:spcPts val="0"/>
                </a:spcBef>
                <a:spcAft>
                  <a:spcPts val="0"/>
                </a:spcAft>
                <a:buClrTx/>
                <a:buSzTx/>
                <a:buFontTx/>
                <a:buNone/>
                <a:tabLst/>
                <a:defRPr/>
              </a:pPr>
              <a:r>
                <a:rPr kumimoji="0" lang="en-US" sz="2700" b="1" i="0" u="none" strike="noStrike" kern="1200" cap="none" spc="0" normalizeH="0" baseline="0" noProof="0">
                  <a:ln>
                    <a:noFill/>
                  </a:ln>
                  <a:solidFill>
                    <a:srgbClr val="E37139"/>
                  </a:solidFill>
                  <a:effectLst/>
                  <a:uLnTx/>
                  <a:uFillTx/>
                  <a:latin typeface="DM Sans Bold"/>
                  <a:ea typeface="DM Sans Bold"/>
                  <a:cs typeface="DM Sans Bold"/>
                  <a:sym typeface="DM Sans Bold"/>
                </a:rPr>
                <a:t>11</a:t>
              </a: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88" y="-25977"/>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0117828" y="2169143"/>
            <a:ext cx="6112771" cy="7867487"/>
            <a:chOff x="0" y="0"/>
            <a:chExt cx="1414313" cy="1892782"/>
          </a:xfrm>
        </p:grpSpPr>
        <p:sp>
          <p:nvSpPr>
            <p:cNvPr id="4" name="Freeform 4"/>
            <p:cNvSpPr/>
            <p:nvPr/>
          </p:nvSpPr>
          <p:spPr>
            <a:xfrm>
              <a:off x="0" y="0"/>
              <a:ext cx="1414313" cy="1892782"/>
            </a:xfrm>
            <a:custGeom>
              <a:avLst/>
              <a:gdLst/>
              <a:ahLst/>
              <a:cxnLst/>
              <a:rect l="l" t="t" r="r" b="b"/>
              <a:pathLst>
                <a:path w="1414313" h="1892782">
                  <a:moveTo>
                    <a:pt x="0" y="0"/>
                  </a:moveTo>
                  <a:lnTo>
                    <a:pt x="1414313" y="0"/>
                  </a:lnTo>
                  <a:lnTo>
                    <a:pt x="1414313" y="1892782"/>
                  </a:lnTo>
                  <a:lnTo>
                    <a:pt x="0" y="1892782"/>
                  </a:lnTo>
                  <a:close/>
                </a:path>
              </a:pathLst>
            </a:custGeom>
            <a:blipFill>
              <a:blip r:embed="rId3"/>
              <a:stretch>
                <a:fillRect l="-3923" r="-392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1664699" y="1330324"/>
            <a:ext cx="8453129" cy="8706306"/>
            <a:chOff x="0" y="0"/>
            <a:chExt cx="2226339" cy="2293019"/>
          </a:xfrm>
        </p:grpSpPr>
        <p:sp>
          <p:nvSpPr>
            <p:cNvPr id="6" name="Freeform 6"/>
            <p:cNvSpPr/>
            <p:nvPr/>
          </p:nvSpPr>
          <p:spPr>
            <a:xfrm>
              <a:off x="0" y="0"/>
              <a:ext cx="2226339" cy="2293019"/>
            </a:xfrm>
            <a:custGeom>
              <a:avLst/>
              <a:gdLst/>
              <a:ahLst/>
              <a:cxnLst/>
              <a:rect l="l" t="t" r="r" b="b"/>
              <a:pathLst>
                <a:path w="2226339" h="2293019">
                  <a:moveTo>
                    <a:pt x="0" y="0"/>
                  </a:moveTo>
                  <a:lnTo>
                    <a:pt x="2226339" y="0"/>
                  </a:lnTo>
                  <a:lnTo>
                    <a:pt x="2226339" y="2293019"/>
                  </a:lnTo>
                  <a:lnTo>
                    <a:pt x="0" y="2293019"/>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340644"/>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2114669" y="2905951"/>
            <a:ext cx="741616" cy="74161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DE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3780"/>
                </a:lnSpc>
                <a:spcBef>
                  <a:spcPts val="0"/>
                </a:spcBef>
                <a:spcAft>
                  <a:spcPts val="0"/>
                </a:spcAft>
                <a:buClrTx/>
                <a:buSzTx/>
                <a:buFontTx/>
                <a:buNone/>
                <a:tabLst/>
                <a:defRPr/>
              </a:pPr>
              <a:r>
                <a:rPr kumimoji="0" lang="en-US" sz="2700" b="1" i="0" u="none" strike="noStrike" kern="1200" cap="none" spc="0" normalizeH="0" baseline="0" noProof="0">
                  <a:ln>
                    <a:noFill/>
                  </a:ln>
                  <a:solidFill>
                    <a:srgbClr val="E37139"/>
                  </a:solidFill>
                  <a:effectLst/>
                  <a:uLnTx/>
                  <a:uFillTx/>
                  <a:latin typeface="DM Sans Bold"/>
                  <a:ea typeface="DM Sans Bold"/>
                  <a:cs typeface="DM Sans Bold"/>
                  <a:sym typeface="DM Sans Bold"/>
                </a:rPr>
                <a:t>12</a:t>
              </a:r>
            </a:p>
          </p:txBody>
        </p:sp>
      </p:grpSp>
      <p:sp>
        <p:nvSpPr>
          <p:cNvPr id="11" name="TextBox 11"/>
          <p:cNvSpPr txBox="1"/>
          <p:nvPr/>
        </p:nvSpPr>
        <p:spPr>
          <a:xfrm>
            <a:off x="1668011" y="1321487"/>
            <a:ext cx="11525131" cy="83881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2" name="TextBox 12"/>
          <p:cNvSpPr txBox="1"/>
          <p:nvPr/>
        </p:nvSpPr>
        <p:spPr>
          <a:xfrm>
            <a:off x="2114669" y="4324189"/>
            <a:ext cx="7494419" cy="5988049"/>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Limited awareness about HHW and lack of information about collection options can be barriers to participation and lead to insufficient performance.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►Explain clearly what HHW is and why it must be collected separately.</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►Tell citizens exactly what is accepted and what is not.</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►Provide clear information on where, when and how HHW can be disposed of.</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►Explain how materials should be prepared, packaged and transported.</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simple sorting instructions and consistent messages across collection points and communication channels.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►Repeat information through different channels and at relevant moments.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►Consider collecting feedback, surveys and participation data to improve future campaigns.</a:t>
            </a:r>
          </a:p>
          <a:p>
            <a:pPr marL="0" marR="0" lvl="0" indent="0" algn="l"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13" name="TextBox 13"/>
          <p:cNvSpPr txBox="1"/>
          <p:nvPr/>
        </p:nvSpPr>
        <p:spPr>
          <a:xfrm>
            <a:off x="3014227" y="2858326"/>
            <a:ext cx="6115486" cy="13531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Make citizen communication an integral part of the HHW management system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0"/>
            <a:ext cx="18316575" cy="10287000"/>
          </a:xfrm>
          <a:custGeom>
            <a:avLst/>
            <a:gdLst/>
            <a:ahLst/>
            <a:cxnLst/>
            <a:rect l="l" t="t" r="r" b="b"/>
            <a:pathLst>
              <a:path w="18316575" h="10287000">
                <a:moveTo>
                  <a:pt x="0" y="0"/>
                </a:moveTo>
                <a:lnTo>
                  <a:pt x="18316575" y="0"/>
                </a:lnTo>
                <a:lnTo>
                  <a:pt x="18316575"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5" name="Group 5"/>
          <p:cNvGrpSpPr/>
          <p:nvPr/>
        </p:nvGrpSpPr>
        <p:grpSpPr>
          <a:xfrm>
            <a:off x="1668012" y="1343135"/>
            <a:ext cx="8453129" cy="8136796"/>
            <a:chOff x="0" y="0"/>
            <a:chExt cx="2226339" cy="2143025"/>
          </a:xfrm>
        </p:grpSpPr>
        <p:sp>
          <p:nvSpPr>
            <p:cNvPr id="6" name="Freeform 6"/>
            <p:cNvSpPr/>
            <p:nvPr/>
          </p:nvSpPr>
          <p:spPr>
            <a:xfrm>
              <a:off x="0" y="0"/>
              <a:ext cx="2226339" cy="2143025"/>
            </a:xfrm>
            <a:custGeom>
              <a:avLst/>
              <a:gdLst/>
              <a:ahLst/>
              <a:cxnLst/>
              <a:rect l="l" t="t" r="r" b="b"/>
              <a:pathLst>
                <a:path w="2226339" h="2143025">
                  <a:moveTo>
                    <a:pt x="0" y="0"/>
                  </a:moveTo>
                  <a:lnTo>
                    <a:pt x="2226339" y="0"/>
                  </a:lnTo>
                  <a:lnTo>
                    <a:pt x="2226339" y="2143025"/>
                  </a:lnTo>
                  <a:lnTo>
                    <a:pt x="0" y="2143025"/>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0" y="-47625"/>
              <a:ext cx="2226339" cy="2190650"/>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8" name="Group 8"/>
          <p:cNvGrpSpPr/>
          <p:nvPr/>
        </p:nvGrpSpPr>
        <p:grpSpPr>
          <a:xfrm>
            <a:off x="2114669" y="3012694"/>
            <a:ext cx="741616" cy="74161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DE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10"/>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3780"/>
                </a:lnSpc>
                <a:spcBef>
                  <a:spcPts val="0"/>
                </a:spcBef>
                <a:spcAft>
                  <a:spcPts val="0"/>
                </a:spcAft>
                <a:buClrTx/>
                <a:buSzTx/>
                <a:buFontTx/>
                <a:buNone/>
                <a:tabLst/>
                <a:defRPr/>
              </a:pPr>
              <a:r>
                <a:rPr kumimoji="0" lang="en-US" sz="2700" b="1" i="0" u="none" strike="noStrike" kern="1200" cap="none" spc="0" normalizeH="0" baseline="0" noProof="0">
                  <a:ln>
                    <a:noFill/>
                  </a:ln>
                  <a:solidFill>
                    <a:srgbClr val="E37139"/>
                  </a:solidFill>
                  <a:effectLst/>
                  <a:uLnTx/>
                  <a:uFillTx/>
                  <a:latin typeface="DM Sans Bold"/>
                  <a:ea typeface="DM Sans Bold"/>
                  <a:cs typeface="DM Sans Bold"/>
                  <a:sym typeface="DM Sans Bold"/>
                </a:rPr>
                <a:t>13</a:t>
              </a:r>
            </a:p>
          </p:txBody>
        </p:sp>
      </p:grpSp>
      <p:sp>
        <p:nvSpPr>
          <p:cNvPr id="11" name="TextBox 11"/>
          <p:cNvSpPr txBox="1"/>
          <p:nvPr/>
        </p:nvSpPr>
        <p:spPr>
          <a:xfrm>
            <a:off x="3014227" y="1343135"/>
            <a:ext cx="11235173" cy="863599"/>
          </a:xfrm>
          <a:prstGeom prst="rect">
            <a:avLst/>
          </a:prstGeom>
          <a:solidFill>
            <a:schemeClr val="bg1">
              <a:lumMod val="95000"/>
            </a:schemeClr>
          </a:solidFill>
        </p:spPr>
        <p:txBody>
          <a:bodyPr wrap="square" lIns="0" tIns="0" rIns="0" bIns="0" rtlCol="0" anchor="t">
            <a:spAutoFit/>
          </a:bodyPr>
          <a:lstStyle/>
          <a:p>
            <a:pPr marL="0" marR="0" lvl="0" indent="0" algn="l"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a:ln>
                  <a:noFill/>
                </a:ln>
                <a:solidFill>
                  <a:srgbClr val="36457D"/>
                </a:solidFill>
                <a:effectLst/>
                <a:uLnTx/>
                <a:uFillTx/>
                <a:latin typeface="Canva Sans Bold"/>
                <a:ea typeface="Canva Sans Bold"/>
                <a:cs typeface="Canva Sans Bold"/>
                <a:sym typeface="Canva Sans Bold"/>
              </a:rPr>
              <a:t>Key considerations for stakeholders</a:t>
            </a:r>
          </a:p>
        </p:txBody>
      </p:sp>
      <p:sp>
        <p:nvSpPr>
          <p:cNvPr id="12" name="TextBox 12"/>
          <p:cNvSpPr txBox="1"/>
          <p:nvPr/>
        </p:nvSpPr>
        <p:spPr>
          <a:xfrm>
            <a:off x="3014227" y="3975101"/>
            <a:ext cx="6390703" cy="4225924"/>
          </a:xfrm>
          <a:prstGeom prst="rect">
            <a:avLst/>
          </a:prstGeom>
        </p:spPr>
        <p:txBody>
          <a:bodyPr lIns="0" tIns="0" rIns="0" bIns="0" rtlCol="0" anchor="t">
            <a:sp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Data, material characterisation, KPI monitoring and reporting should be part of the operational excellence of HHW management. </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►Record quantities and categories of HHW collected.</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►Record recovery and disposal outcomes.</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►Monitor participation and communication performance where possible.</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►Use digital tools and data to identify bottlenecks and improve the collection system. </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►Establish common reporting approaches across different operators and collection channels where feasible.</a:t>
            </a:r>
          </a:p>
        </p:txBody>
      </p:sp>
      <p:sp>
        <p:nvSpPr>
          <p:cNvPr id="13" name="TextBox 13"/>
          <p:cNvSpPr txBox="1"/>
          <p:nvPr/>
        </p:nvSpPr>
        <p:spPr>
          <a:xfrm>
            <a:off x="3014227" y="2858326"/>
            <a:ext cx="6115486" cy="8959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Establish data, traceability and performance monitoring</a:t>
            </a:r>
          </a:p>
        </p:txBody>
      </p:sp>
      <p:sp>
        <p:nvSpPr>
          <p:cNvPr id="14" name="TextBox 14"/>
          <p:cNvSpPr txBox="1"/>
          <p:nvPr/>
        </p:nvSpPr>
        <p:spPr>
          <a:xfrm>
            <a:off x="3014227" y="8590915"/>
            <a:ext cx="6115486" cy="438785"/>
          </a:xfrm>
          <a:prstGeom prst="rect">
            <a:avLst/>
          </a:prstGeom>
        </p:spPr>
        <p:txBody>
          <a:bodyPr lIns="0" tIns="0" rIns="0" bIns="0" rtlCol="0" anchor="t">
            <a:spAutoFit/>
          </a:bodyPr>
          <a:lstStyle/>
          <a:p>
            <a:pPr marL="0" marR="0" lvl="0" indent="0" algn="l" defTabSz="914400" rtl="0" eaLnBrk="1" fontAlgn="auto" latinLnBrk="0" hangingPunct="1">
              <a:lnSpc>
                <a:spcPts val="3640"/>
              </a:lnSpc>
              <a:spcBef>
                <a:spcPts val="0"/>
              </a:spcBef>
              <a:spcAft>
                <a:spcPts val="0"/>
              </a:spcAft>
              <a:buClrTx/>
              <a:buSzTx/>
              <a:buFontTx/>
              <a:buNone/>
              <a:tabLst/>
              <a:defRPr/>
            </a:pPr>
            <a:r>
              <a:rPr kumimoji="0" lang="en-US" sz="2600" b="1" i="0" u="none" strike="noStrike" kern="1200" cap="none" spc="0" normalizeH="0" baseline="0" noProof="0">
                <a:ln>
                  <a:noFill/>
                </a:ln>
                <a:solidFill>
                  <a:srgbClr val="4C489E"/>
                </a:solidFill>
                <a:effectLst/>
                <a:uLnTx/>
                <a:uFillTx/>
                <a:latin typeface="DM Sans Bold"/>
                <a:ea typeface="DM Sans Bold"/>
                <a:cs typeface="DM Sans Bold"/>
                <a:sym typeface="DM Sans Bold"/>
              </a:rPr>
              <a:t>Apply a value chain approach</a:t>
            </a:r>
          </a:p>
        </p:txBody>
      </p:sp>
      <p:grpSp>
        <p:nvGrpSpPr>
          <p:cNvPr id="15" name="Group 15"/>
          <p:cNvGrpSpPr/>
          <p:nvPr/>
        </p:nvGrpSpPr>
        <p:grpSpPr>
          <a:xfrm>
            <a:off x="2114669" y="8463312"/>
            <a:ext cx="741616" cy="74161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DEFB"/>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3780"/>
                </a:lnSpc>
                <a:spcBef>
                  <a:spcPts val="0"/>
                </a:spcBef>
                <a:spcAft>
                  <a:spcPts val="0"/>
                </a:spcAft>
                <a:buClrTx/>
                <a:buSzTx/>
                <a:buFontTx/>
                <a:buNone/>
                <a:tabLst/>
                <a:defRPr/>
              </a:pPr>
              <a:r>
                <a:rPr kumimoji="0" lang="en-US" sz="2700" b="1" i="0" u="none" strike="noStrike" kern="1200" cap="none" spc="0" normalizeH="0" baseline="0" noProof="0">
                  <a:ln>
                    <a:noFill/>
                  </a:ln>
                  <a:solidFill>
                    <a:srgbClr val="E37139"/>
                  </a:solidFill>
                  <a:effectLst/>
                  <a:uLnTx/>
                  <a:uFillTx/>
                  <a:latin typeface="DM Sans Bold"/>
                  <a:ea typeface="DM Sans Bold"/>
                  <a:cs typeface="DM Sans Bold"/>
                  <a:sym typeface="DM Sans Bold"/>
                </a:rPr>
                <a:t>14</a:t>
              </a:r>
            </a:p>
          </p:txBody>
        </p:sp>
      </p:grpSp>
      <p:pic>
        <p:nvPicPr>
          <p:cNvPr id="19" name="Picture 18" descr="Two business people communicating">
            <a:extLst>
              <a:ext uri="{FF2B5EF4-FFF2-40B4-BE49-F238E27FC236}">
                <a16:creationId xmlns:a16="http://schemas.microsoft.com/office/drawing/2014/main" id="{FFEF0215-F9DA-1F4C-DC0E-4CB67C41D6D0}"/>
              </a:ext>
            </a:extLst>
          </p:cNvPr>
          <p:cNvPicPr>
            <a:picLocks noChangeAspect="1"/>
          </p:cNvPicPr>
          <p:nvPr/>
        </p:nvPicPr>
        <p:blipFill>
          <a:blip r:embed="rId3">
            <a:extLst>
              <a:ext uri="{28A0092B-C50C-407E-A947-70E740481C1C}">
                <a14:useLocalDpi xmlns:a14="http://schemas.microsoft.com/office/drawing/2010/main" val="0"/>
              </a:ext>
            </a:extLst>
          </a:blip>
          <a:srcRect l="19149" r="12914"/>
          <a:stretch>
            <a:fillRect/>
          </a:stretch>
        </p:blipFill>
        <p:spPr>
          <a:xfrm>
            <a:off x="10117828" y="2206734"/>
            <a:ext cx="7400655" cy="726038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888" b="-788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6802653" y="0"/>
            <a:ext cx="9007914" cy="10287000"/>
            <a:chOff x="0" y="0"/>
            <a:chExt cx="2372455" cy="2709333"/>
          </a:xfrm>
        </p:grpSpPr>
        <p:sp>
          <p:nvSpPr>
            <p:cNvPr id="4" name="Freeform 4"/>
            <p:cNvSpPr/>
            <p:nvPr/>
          </p:nvSpPr>
          <p:spPr>
            <a:xfrm>
              <a:off x="0" y="0"/>
              <a:ext cx="2372455" cy="2709333"/>
            </a:xfrm>
            <a:custGeom>
              <a:avLst/>
              <a:gdLst/>
              <a:ahLst/>
              <a:cxnLst/>
              <a:rect l="l" t="t" r="r" b="b"/>
              <a:pathLst>
                <a:path w="2372455" h="2709333">
                  <a:moveTo>
                    <a:pt x="0" y="0"/>
                  </a:moveTo>
                  <a:lnTo>
                    <a:pt x="2372455" y="0"/>
                  </a:lnTo>
                  <a:lnTo>
                    <a:pt x="2372455" y="2709333"/>
                  </a:lnTo>
                  <a:lnTo>
                    <a:pt x="0" y="2709333"/>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47625"/>
              <a:ext cx="2372455" cy="2756958"/>
            </a:xfrm>
            <a:prstGeom prst="rect">
              <a:avLst/>
            </a:prstGeom>
          </p:spPr>
          <p:txBody>
            <a:bodyPr lIns="50800" tIns="50800" rIns="50800" bIns="50800" rtlCol="0" anchor="ctr"/>
            <a:lstStyle/>
            <a:p>
              <a:pPr marL="0" marR="0" lvl="0" indent="0" algn="ctr" defTabSz="914400" rtl="0" eaLnBrk="1" fontAlgn="auto" latinLnBrk="0" hangingPunct="1">
                <a:lnSpc>
                  <a:spcPts val="28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TextBox 6"/>
          <p:cNvSpPr txBox="1"/>
          <p:nvPr/>
        </p:nvSpPr>
        <p:spPr>
          <a:xfrm>
            <a:off x="6802653" y="914400"/>
            <a:ext cx="8639921" cy="962660"/>
          </a:xfrm>
          <a:prstGeom prst="rect">
            <a:avLst/>
          </a:prstGeom>
        </p:spPr>
        <p:txBody>
          <a:bodyPr lIns="0" tIns="0" rIns="0" bIns="0" rtlCol="0" anchor="t">
            <a:spAutoFit/>
          </a:bodyPr>
          <a:lstStyle/>
          <a:p>
            <a:pPr marL="0" marR="0" lvl="0" indent="0" algn="ctr" defTabSz="914400" rtl="0" eaLnBrk="1" fontAlgn="auto" latinLnBrk="0" hangingPunct="1">
              <a:lnSpc>
                <a:spcPts val="7840"/>
              </a:lnSpc>
              <a:spcBef>
                <a:spcPts val="0"/>
              </a:spcBef>
              <a:spcAft>
                <a:spcPts val="0"/>
              </a:spcAft>
              <a:buClrTx/>
              <a:buSzTx/>
              <a:buFontTx/>
              <a:buNone/>
              <a:tabLst/>
              <a:defRPr/>
            </a:pPr>
            <a:r>
              <a:rPr kumimoji="0" lang="en-US" sz="5600" b="1" i="0" u="none" strike="noStrike" kern="1200" cap="none" spc="0" normalizeH="0" baseline="0" noProof="0">
                <a:ln>
                  <a:noFill/>
                </a:ln>
                <a:solidFill>
                  <a:srgbClr val="E37139"/>
                </a:solidFill>
                <a:effectLst/>
                <a:uLnTx/>
                <a:uFillTx/>
                <a:latin typeface="Canva Sans Bold"/>
                <a:ea typeface="Canva Sans Bold"/>
                <a:cs typeface="Canva Sans Bold"/>
                <a:sym typeface="Canva Sans Bold"/>
              </a:rPr>
              <a:t>CONCLUSION</a:t>
            </a:r>
          </a:p>
        </p:txBody>
      </p:sp>
      <p:sp>
        <p:nvSpPr>
          <p:cNvPr id="7" name="TextBox 7"/>
          <p:cNvSpPr txBox="1"/>
          <p:nvPr/>
        </p:nvSpPr>
        <p:spPr>
          <a:xfrm>
            <a:off x="8212935" y="2161202"/>
            <a:ext cx="6187350" cy="5635624"/>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HHW should be approached as a specific waste stream that requires professional management from generation to final treatment. Even if small in volume, HHW should not lead to risks, unnecessary costs or harm. Effective systems combine prevention, clear citizen instructions, proper segregation, accessible collection, safe logistics and storage, competent personnel, appropriate treatment and recovery, reliable data and sustainable financing. The strongest systems are those in which these elements are planned together and continuously improved through cooperation across the value chain.</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Learn more on the </a:t>
            </a:r>
            <a:r>
              <a:rPr kumimoji="0" lang="en-US" sz="2000" b="1" i="0" u="sng" strike="noStrike" kern="1200" cap="none" spc="0" normalizeH="0" baseline="0" noProof="0">
                <a:ln>
                  <a:noFill/>
                </a:ln>
                <a:solidFill>
                  <a:srgbClr val="E37139"/>
                </a:solidFill>
                <a:effectLst/>
                <a:uLnTx/>
                <a:uFillTx/>
                <a:latin typeface="DM Sans Bold"/>
                <a:ea typeface="DM Sans Bold"/>
                <a:cs typeface="DM Sans Bold"/>
                <a:sym typeface="DM Sans Bold"/>
                <a:hlinkClick r:id="rId3" tooltip="https://hazardsout.eu"/>
              </a:rPr>
              <a:t>Hazards Out Website</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a:t>
            </a:r>
          </a:p>
          <a:p>
            <a:pPr marL="0" marR="0" lvl="0" indent="0" algn="just" defTabSz="914400" rtl="0" eaLnBrk="1" fontAlgn="auto" latinLnBrk="0" hangingPunct="1">
              <a:lnSpc>
                <a:spcPts val="28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endParaRPr>
          </a:p>
        </p:txBody>
      </p:sp>
      <p:sp>
        <p:nvSpPr>
          <p:cNvPr id="8" name="TextBox 8"/>
          <p:cNvSpPr txBox="1"/>
          <p:nvPr/>
        </p:nvSpPr>
        <p:spPr>
          <a:xfrm>
            <a:off x="7162800" y="8648700"/>
            <a:ext cx="5954907" cy="1060740"/>
          </a:xfrm>
          <a:prstGeom prst="rect">
            <a:avLst/>
          </a:prstGeom>
        </p:spPr>
        <p:txBody>
          <a:bodyPr lIns="0" tIns="0" rIns="0" bIns="0" rtlCol="0" anchor="t">
            <a:spAutoFit/>
          </a:bodyPr>
          <a:lstStyle/>
          <a:p>
            <a:pPr marL="0" marR="0" lvl="0" indent="0" algn="just"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Presented by: </a:t>
            </a:r>
          </a:p>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Vanya Neycheva, Hazards Out Coordinator, </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hlinkClick r:id="rId4"/>
              </a:rPr>
              <a:t>Vanya@nowmore.eu</a:t>
            </a:r>
            <a:r>
              <a:rPr kumimoji="0" lang="en-US" sz="2000" b="0" i="0" u="none" strike="noStrike" kern="1200" cap="none" spc="0" normalizeH="0" baseline="0" noProof="0">
                <a:ln>
                  <a:noFill/>
                </a:ln>
                <a:solidFill>
                  <a:srgbClr val="4C489E"/>
                </a:solidFill>
                <a:effectLst/>
                <a:uLnTx/>
                <a:uFillTx/>
                <a:latin typeface="DM Sans"/>
                <a:ea typeface="DM Sans"/>
                <a:cs typeface="DM Sans"/>
                <a:sym typeface="DM Sans"/>
              </a:rPr>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4867-121E-2A54-854C-86A1043E6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49974-9E86-8602-769F-704CC1B2672B}"/>
              </a:ext>
            </a:extLst>
          </p:cNvPr>
          <p:cNvSpPr>
            <a:spLocks noGrp="1"/>
          </p:cNvSpPr>
          <p:nvPr>
            <p:ph type="title"/>
          </p:nvPr>
        </p:nvSpPr>
        <p:spPr/>
        <p:txBody>
          <a:bodyPr/>
          <a:lstStyle/>
          <a:p>
            <a:endParaRPr lang="en-BE"/>
          </a:p>
        </p:txBody>
      </p:sp>
      <p:pic>
        <p:nvPicPr>
          <p:cNvPr id="5" name="Content Placeholder 4" descr="A blue and orange background&#10;&#10;AI-generated content may be incorrect.">
            <a:extLst>
              <a:ext uri="{FF2B5EF4-FFF2-40B4-BE49-F238E27FC236}">
                <a16:creationId xmlns:a16="http://schemas.microsoft.com/office/drawing/2014/main" id="{956961CB-60B9-9FDC-81B8-EE081F3405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79" y="-21535"/>
            <a:ext cx="18288000" cy="10287000"/>
          </a:xfrm>
        </p:spPr>
      </p:pic>
      <p:pic>
        <p:nvPicPr>
          <p:cNvPr id="7" name="Picture 6" descr="A blue and white sign with white letters&#10;&#10;AI-generated content may be incorrect.">
            <a:extLst>
              <a:ext uri="{FF2B5EF4-FFF2-40B4-BE49-F238E27FC236}">
                <a16:creationId xmlns:a16="http://schemas.microsoft.com/office/drawing/2014/main" id="{9D6F97BB-0BE2-0F0A-B1A9-96A9B12CD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1200" y="1045632"/>
            <a:ext cx="9441519" cy="1297442"/>
          </a:xfrm>
          <a:prstGeom prst="rect">
            <a:avLst/>
          </a:prstGeom>
        </p:spPr>
      </p:pic>
      <p:sp>
        <p:nvSpPr>
          <p:cNvPr id="10" name="TextBox 9">
            <a:extLst>
              <a:ext uri="{FF2B5EF4-FFF2-40B4-BE49-F238E27FC236}">
                <a16:creationId xmlns:a16="http://schemas.microsoft.com/office/drawing/2014/main" id="{240D73A4-3FFA-96D0-53C2-158E10563775}"/>
              </a:ext>
            </a:extLst>
          </p:cNvPr>
          <p:cNvSpPr txBox="1"/>
          <p:nvPr/>
        </p:nvSpPr>
        <p:spPr>
          <a:xfrm>
            <a:off x="4087245" y="3389174"/>
            <a:ext cx="10009296" cy="1754326"/>
          </a:xfrm>
          <a:prstGeom prst="rect">
            <a:avLst/>
          </a:prstGeom>
          <a:noFill/>
        </p:spPr>
        <p:txBody>
          <a:bodyPr wrap="square" rtlCol="0">
            <a:spAutoFit/>
          </a:bodyPr>
          <a:lstStyle/>
          <a:p>
            <a:pPr algn="ctr"/>
            <a:r>
              <a:rPr lang="en-GB" sz="5400" b="1">
                <a:solidFill>
                  <a:schemeClr val="bg1"/>
                </a:solidFill>
                <a:latin typeface="Aptos" panose="020B0004020202020204" pitchFamily="34" charset="0"/>
              </a:rPr>
              <a:t>Effective Household Hazardous Waste Management</a:t>
            </a:r>
          </a:p>
        </p:txBody>
      </p:sp>
      <p:sp>
        <p:nvSpPr>
          <p:cNvPr id="3" name="Rectangle: Rounded Corners 2">
            <a:extLst>
              <a:ext uri="{FF2B5EF4-FFF2-40B4-BE49-F238E27FC236}">
                <a16:creationId xmlns:a16="http://schemas.microsoft.com/office/drawing/2014/main" id="{F0D3DFDE-3BD1-1E10-2B04-189CD1F7C1EA}"/>
              </a:ext>
            </a:extLst>
          </p:cNvPr>
          <p:cNvSpPr/>
          <p:nvPr/>
        </p:nvSpPr>
        <p:spPr>
          <a:xfrm>
            <a:off x="6131859" y="5879727"/>
            <a:ext cx="5920068" cy="89759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200" b="1">
                <a:effectLst>
                  <a:outerShdw blurRad="38100" dist="38100" dir="2700000" algn="tl">
                    <a:srgbClr val="000000">
                      <a:alpha val="43137"/>
                    </a:srgbClr>
                  </a:outerShdw>
                </a:effectLst>
                <a:latin typeface="Aptos" panose="020B0004020202020204" pitchFamily="34" charset="0"/>
              </a:rPr>
              <a:t>DISCUSSION</a:t>
            </a:r>
            <a:endParaRPr lang="en-BE" sz="4200" b="1">
              <a:effectLst>
                <a:outerShdw blurRad="38100" dist="38100" dir="2700000" algn="tl">
                  <a:srgbClr val="000000">
                    <a:alpha val="43137"/>
                  </a:srgbClr>
                </a:outerShdw>
              </a:effectLst>
              <a:latin typeface="Aptos" panose="020B0004020202020204" pitchFamily="34" charset="0"/>
            </a:endParaRPr>
          </a:p>
        </p:txBody>
      </p:sp>
      <p:pic>
        <p:nvPicPr>
          <p:cNvPr id="6" name="Picture 5">
            <a:extLst>
              <a:ext uri="{FF2B5EF4-FFF2-40B4-BE49-F238E27FC236}">
                <a16:creationId xmlns:a16="http://schemas.microsoft.com/office/drawing/2014/main" id="{8A9EEA7A-3670-1674-D3D4-CB43AB57B44F}"/>
              </a:ext>
            </a:extLst>
          </p:cNvPr>
          <p:cNvPicPr>
            <a:picLocks noChangeAspect="1"/>
          </p:cNvPicPr>
          <p:nvPr/>
        </p:nvPicPr>
        <p:blipFill>
          <a:blip r:embed="rId4"/>
          <a:stretch>
            <a:fillRect/>
          </a:stretch>
        </p:blipFill>
        <p:spPr>
          <a:xfrm>
            <a:off x="0" y="9379929"/>
            <a:ext cx="18283921" cy="895475"/>
          </a:xfrm>
          <a:prstGeom prst="rect">
            <a:avLst/>
          </a:prstGeom>
        </p:spPr>
      </p:pic>
    </p:spTree>
    <p:extLst>
      <p:ext uri="{BB962C8B-B14F-4D97-AF65-F5344CB8AC3E}">
        <p14:creationId xmlns:p14="http://schemas.microsoft.com/office/powerpoint/2010/main" val="34769168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915B-A4F0-923A-147C-9C8044CB34FE}"/>
              </a:ext>
            </a:extLst>
          </p:cNvPr>
          <p:cNvSpPr>
            <a:spLocks noGrp="1"/>
          </p:cNvSpPr>
          <p:nvPr>
            <p:ph type="title"/>
          </p:nvPr>
        </p:nvSpPr>
        <p:spPr/>
        <p:txBody>
          <a:bodyPr/>
          <a:lstStyle/>
          <a:p>
            <a:endParaRPr lang="en-BE"/>
          </a:p>
        </p:txBody>
      </p:sp>
      <p:pic>
        <p:nvPicPr>
          <p:cNvPr id="5" name="Content Placeholder 4" descr="A blue and orange background&#10;&#10;AI-generated content may be incorrect.">
            <a:extLst>
              <a:ext uri="{FF2B5EF4-FFF2-40B4-BE49-F238E27FC236}">
                <a16:creationId xmlns:a16="http://schemas.microsoft.com/office/drawing/2014/main" id="{D97E389F-1379-17FD-6E82-A8BB1FA1E3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8283"/>
            <a:ext cx="18288000" cy="10287000"/>
          </a:xfrm>
        </p:spPr>
      </p:pic>
      <p:pic>
        <p:nvPicPr>
          <p:cNvPr id="7" name="Picture 6" descr="A blue and white sign with white letters&#10;&#10;AI-generated content may be incorrect.">
            <a:extLst>
              <a:ext uri="{FF2B5EF4-FFF2-40B4-BE49-F238E27FC236}">
                <a16:creationId xmlns:a16="http://schemas.microsoft.com/office/drawing/2014/main" id="{6B242121-86B5-0E9E-AC63-51D3EECC7F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3240" y="675276"/>
            <a:ext cx="9441519" cy="1297442"/>
          </a:xfrm>
          <a:prstGeom prst="rect">
            <a:avLst/>
          </a:prstGeom>
        </p:spPr>
      </p:pic>
      <p:sp>
        <p:nvSpPr>
          <p:cNvPr id="10" name="TextBox 9">
            <a:extLst>
              <a:ext uri="{FF2B5EF4-FFF2-40B4-BE49-F238E27FC236}">
                <a16:creationId xmlns:a16="http://schemas.microsoft.com/office/drawing/2014/main" id="{DBA07167-38AA-0322-E605-391C34A3D73F}"/>
              </a:ext>
            </a:extLst>
          </p:cNvPr>
          <p:cNvSpPr txBox="1"/>
          <p:nvPr/>
        </p:nvSpPr>
        <p:spPr>
          <a:xfrm>
            <a:off x="4967366" y="2999023"/>
            <a:ext cx="8105931" cy="3370153"/>
          </a:xfrm>
          <a:prstGeom prst="rect">
            <a:avLst/>
          </a:prstGeom>
          <a:noFill/>
        </p:spPr>
        <p:txBody>
          <a:bodyPr wrap="square" lIns="137160" tIns="68580" rIns="137160" bIns="68580" rtlCol="0" anchor="t">
            <a:spAutoFit/>
          </a:bodyPr>
          <a:lstStyle/>
          <a:p>
            <a:pPr algn="ctr">
              <a:lnSpc>
                <a:spcPct val="200000"/>
              </a:lnSpc>
            </a:pPr>
            <a:r>
              <a:rPr lang="en-GB" sz="4200" b="1">
                <a:solidFill>
                  <a:schemeClr val="bg1"/>
                </a:solidFill>
                <a:latin typeface="Aptos" panose="020B0004020202020204" pitchFamily="34" charset="0"/>
              </a:rPr>
              <a:t>THANK YOU FOR JOINING US!</a:t>
            </a:r>
          </a:p>
          <a:p>
            <a:pPr algn="ctr"/>
            <a:r>
              <a:rPr lang="en-GB" sz="4200" b="1">
                <a:solidFill>
                  <a:schemeClr val="bg1"/>
                </a:solidFill>
                <a:latin typeface="Aptos" panose="020B0004020202020204" pitchFamily="34" charset="0"/>
              </a:rPr>
              <a:t>LET’S STAY CONNECTED!</a:t>
            </a:r>
          </a:p>
          <a:p>
            <a:pPr algn="ctr"/>
            <a:endParaRPr lang="en-GB" sz="4200" b="1">
              <a:solidFill>
                <a:schemeClr val="bg1"/>
              </a:solidFill>
              <a:latin typeface="Aptos"/>
            </a:endParaRPr>
          </a:p>
          <a:p>
            <a:pPr algn="ctr"/>
            <a:r>
              <a:rPr lang="en-GB" sz="4200" b="1">
                <a:solidFill>
                  <a:schemeClr val="bg1"/>
                </a:solidFill>
                <a:latin typeface="Aptos"/>
              </a:rPr>
              <a:t>www.hazardsout.eu</a:t>
            </a:r>
            <a:endParaRPr lang="en-GB" sz="4200" b="1">
              <a:solidFill>
                <a:schemeClr val="bg1"/>
              </a:solidFill>
              <a:latin typeface="Aptos" panose="020B0004020202020204" pitchFamily="34" charset="0"/>
            </a:endParaRPr>
          </a:p>
        </p:txBody>
      </p:sp>
      <p:sp>
        <p:nvSpPr>
          <p:cNvPr id="11" name="TextBox 10">
            <a:extLst>
              <a:ext uri="{FF2B5EF4-FFF2-40B4-BE49-F238E27FC236}">
                <a16:creationId xmlns:a16="http://schemas.microsoft.com/office/drawing/2014/main" id="{FF1FACA2-EBBF-A78F-1574-2EEDAE629BF2}"/>
              </a:ext>
            </a:extLst>
          </p:cNvPr>
          <p:cNvSpPr txBox="1"/>
          <p:nvPr/>
        </p:nvSpPr>
        <p:spPr>
          <a:xfrm>
            <a:off x="6125355" y="7038177"/>
            <a:ext cx="5789952" cy="1384995"/>
          </a:xfrm>
          <a:prstGeom prst="rect">
            <a:avLst/>
          </a:prstGeom>
          <a:noFill/>
        </p:spPr>
        <p:txBody>
          <a:bodyPr wrap="square" lIns="137160" tIns="68580" rIns="137160" bIns="68580" rtlCol="0" anchor="t">
            <a:spAutoFit/>
          </a:bodyPr>
          <a:lstStyle/>
          <a:p>
            <a:pPr algn="ctr"/>
            <a:r>
              <a:rPr lang="en-GB" sz="2700" b="1">
                <a:solidFill>
                  <a:schemeClr val="bg1"/>
                </a:solidFill>
              </a:rPr>
              <a:t>Vanya </a:t>
            </a:r>
            <a:r>
              <a:rPr lang="en-GB" sz="2700" b="1" err="1">
                <a:solidFill>
                  <a:schemeClr val="bg1"/>
                </a:solidFill>
              </a:rPr>
              <a:t>Neycheva</a:t>
            </a:r>
            <a:endParaRPr lang="en-GB" sz="2700" err="1">
              <a:solidFill>
                <a:schemeClr val="bg1"/>
              </a:solidFill>
            </a:endParaRPr>
          </a:p>
          <a:p>
            <a:pPr algn="ctr"/>
            <a:r>
              <a:rPr lang="en-GB" sz="2700">
                <a:solidFill>
                  <a:schemeClr val="bg1"/>
                </a:solidFill>
              </a:rPr>
              <a:t>Hazards Out Coordinator,</a:t>
            </a:r>
            <a:endParaRPr lang="en-GB" sz="2700">
              <a:solidFill>
                <a:schemeClr val="bg1"/>
              </a:solidFill>
              <a:ea typeface="Calibri"/>
              <a:cs typeface="Calibri"/>
            </a:endParaRPr>
          </a:p>
          <a:p>
            <a:pPr algn="ctr"/>
            <a:r>
              <a:rPr lang="en-GB" sz="2700">
                <a:solidFill>
                  <a:schemeClr val="bg1"/>
                </a:solidFill>
              </a:rPr>
              <a:t>vanya@nowmore.eu</a:t>
            </a:r>
            <a:endParaRPr lang="en-BE" sz="2700">
              <a:solidFill>
                <a:schemeClr val="bg1"/>
              </a:solidFill>
            </a:endParaRPr>
          </a:p>
        </p:txBody>
      </p:sp>
      <p:pic>
        <p:nvPicPr>
          <p:cNvPr id="4" name="Picture 3">
            <a:extLst>
              <a:ext uri="{FF2B5EF4-FFF2-40B4-BE49-F238E27FC236}">
                <a16:creationId xmlns:a16="http://schemas.microsoft.com/office/drawing/2014/main" id="{6F57906D-CAEE-386D-717E-6E80ED172F71}"/>
              </a:ext>
            </a:extLst>
          </p:cNvPr>
          <p:cNvPicPr>
            <a:picLocks noChangeAspect="1"/>
          </p:cNvPicPr>
          <p:nvPr/>
        </p:nvPicPr>
        <p:blipFill>
          <a:blip r:embed="rId4"/>
          <a:srcRect l="868"/>
          <a:stretch>
            <a:fillRect/>
          </a:stretch>
        </p:blipFill>
        <p:spPr>
          <a:xfrm>
            <a:off x="0" y="9449477"/>
            <a:ext cx="18288000" cy="895475"/>
          </a:xfrm>
          <a:prstGeom prst="rect">
            <a:avLst/>
          </a:prstGeom>
        </p:spPr>
      </p:pic>
    </p:spTree>
    <p:extLst>
      <p:ext uri="{BB962C8B-B14F-4D97-AF65-F5344CB8AC3E}">
        <p14:creationId xmlns:p14="http://schemas.microsoft.com/office/powerpoint/2010/main" val="24136727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_SLIDE_TYPE" val="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Enva White Mast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va Presentation Template v0.1" id="{C9CCB442-9689-EB46-B308-77672DB6DA51}" vid="{2260F975-9696-5A42-9F4C-6CE94CCFD66E}"/>
    </a:ext>
  </a:extLst>
</a:theme>
</file>

<file path=ppt/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1AE3660D83574ABA2FAE6F0119FD7B" ma:contentTypeVersion="20" ma:contentTypeDescription="Create a new document." ma:contentTypeScope="" ma:versionID="c8c7d03709b8ca2720c9993c7821dde2">
  <xsd:schema xmlns:xsd="http://www.w3.org/2001/XMLSchema" xmlns:xs="http://www.w3.org/2001/XMLSchema" xmlns:p="http://schemas.microsoft.com/office/2006/metadata/properties" xmlns:ns2="a25d1b78-52d7-4aa6-98a8-603488bf7179" xmlns:ns3="172e048e-c197-44bb-bccc-392928027841" targetNamespace="http://schemas.microsoft.com/office/2006/metadata/properties" ma:root="true" ma:fieldsID="fde5c09d3ba4007c12e9457a126f57c8" ns2:_="" ns3:_="">
    <xsd:import namespace="a25d1b78-52d7-4aa6-98a8-603488bf7179"/>
    <xsd:import namespace="172e048e-c197-44bb-bccc-39292802784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Selected"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5d1b78-52d7-4aa6-98a8-603488bf71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Selected" ma:index="18" nillable="true" ma:displayName="Selected" ma:format="Dropdown" ma:internalName="Selected">
      <xsd:simpleType>
        <xsd:restriction base="dms:Choice">
          <xsd:enumeration value="Choice 1"/>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faeeadd-7529-4f90-84e0-6a3de6292be8"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2e048e-c197-44bb-bccc-39292802784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d0544aa-3cb5-420f-a8fb-97a76f6143c7}" ma:internalName="TaxCatchAll" ma:showField="CatchAllData" ma:web="172e048e-c197-44bb-bccc-3929280278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lected xmlns="a25d1b78-52d7-4aa6-98a8-603488bf7179" xsi:nil="true"/>
    <TaxCatchAll xmlns="172e048e-c197-44bb-bccc-392928027841" xsi:nil="true"/>
    <lcf76f155ced4ddcb4097134ff3c332f xmlns="a25d1b78-52d7-4aa6-98a8-603488bf717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59C3144-E6BF-409A-8643-B7357675F532}">
  <ds:schemaRefs>
    <ds:schemaRef ds:uri="http://schemas.microsoft.com/sharepoint/v3/contenttype/forms"/>
  </ds:schemaRefs>
</ds:datastoreItem>
</file>

<file path=customXml/itemProps2.xml><?xml version="1.0" encoding="utf-8"?>
<ds:datastoreItem xmlns:ds="http://schemas.openxmlformats.org/officeDocument/2006/customXml" ds:itemID="{9325BFAB-3C17-4BFC-91B0-3A61E083A227}">
  <ds:schemaRefs>
    <ds:schemaRef ds:uri="172e048e-c197-44bb-bccc-392928027841"/>
    <ds:schemaRef ds:uri="a25d1b78-52d7-4aa6-98a8-603488bf717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4E4A9A7-2BFA-4AD2-B474-CD60E61BEBAB}">
  <ds:schemaRefs>
    <ds:schemaRef ds:uri="172e048e-c197-44bb-bccc-392928027841"/>
    <ds:schemaRef ds:uri="a25d1b78-52d7-4aa6-98a8-603488bf717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37</Slides>
  <Notes>9</Notes>
  <HiddenSlides>0</HiddenSlides>
  <ScaleCrop>false</ScaleCrop>
  <HeadingPairs>
    <vt:vector size="4" baseType="variant">
      <vt:variant>
        <vt:lpstr>Theme</vt:lpstr>
      </vt:variant>
      <vt:variant>
        <vt:i4>3</vt:i4>
      </vt:variant>
      <vt:variant>
        <vt:lpstr>Slide Titles</vt:lpstr>
      </vt:variant>
      <vt:variant>
        <vt:i4>37</vt:i4>
      </vt:variant>
    </vt:vector>
  </HeadingPairs>
  <TitlesOfParts>
    <vt:vector size="40" baseType="lpstr">
      <vt:lpstr>Office Theme</vt:lpstr>
      <vt:lpstr>Enva White Master</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Hazards Out Workshop Registrations</dc:title>
  <cp:revision>1</cp:revision>
  <dcterms:created xsi:type="dcterms:W3CDTF">2006-08-16T00:00:00Z</dcterms:created>
  <dcterms:modified xsi:type="dcterms:W3CDTF">2026-10-07T08:43:04Z</dcterms:modified>
  <dc:identifier>DAHA7wg2aTo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0x010100541AE3660D83574ABA2FAE6F0119FD7B</vt:lpwstr>
  </property>
  <property fmtid="{D5CDD505-2E9C-101B-9397-08002B2CF9AE}" pid="3" name="MediaServiceImageTags">
    <vt:lpwstr/>
  </property>
</Properties>
</file>